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varScale="1">
        <p:scale>
          <a:sx n="86" d="100"/>
          <a:sy n="86" d="100"/>
        </p:scale>
        <p:origin x="-72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32080-157C-460E-A622-B6ABF80C0031}" type="datetimeFigureOut">
              <a:rPr lang="en-GB" smtClean="0"/>
              <a:pPr/>
              <a:t>17/06/2020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0952C4-7EDA-46B8-AD21-720C79FE7F0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952C4-7EDA-46B8-AD21-720C79FE7F04}"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0E3A36-544D-4D7C-AFAF-484C9BA6C1DD}"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44F5-4627-44BC-A6F1-EC9FC4A5F45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0E3A36-544D-4D7C-AFAF-484C9BA6C1DD}"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44F5-4627-44BC-A6F1-EC9FC4A5F45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0E3A36-544D-4D7C-AFAF-484C9BA6C1DD}"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44F5-4627-44BC-A6F1-EC9FC4A5F45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0E3A36-544D-4D7C-AFAF-484C9BA6C1DD}"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44F5-4627-44BC-A6F1-EC9FC4A5F45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E3A36-544D-4D7C-AFAF-484C9BA6C1DD}" type="datetimeFigureOut">
              <a:rPr lang="en-GB" smtClean="0"/>
              <a:pPr/>
              <a:t>17/06/2020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44F5-4627-44BC-A6F1-EC9FC4A5F45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0E3A36-544D-4D7C-AFAF-484C9BA6C1DD}" type="datetimeFigureOut">
              <a:rPr lang="en-GB" smtClean="0"/>
              <a:pPr/>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EB44F5-4627-44BC-A6F1-EC9FC4A5F45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0E3A36-544D-4D7C-AFAF-484C9BA6C1DD}" type="datetimeFigureOut">
              <a:rPr lang="en-GB" smtClean="0"/>
              <a:pPr/>
              <a:t>17/06/2020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EB44F5-4627-44BC-A6F1-EC9FC4A5F45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0E3A36-544D-4D7C-AFAF-484C9BA6C1DD}" type="datetimeFigureOut">
              <a:rPr lang="en-GB" smtClean="0"/>
              <a:pPr/>
              <a:t>17/06/2020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EB44F5-4627-44BC-A6F1-EC9FC4A5F45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E3A36-544D-4D7C-AFAF-484C9BA6C1DD}" type="datetimeFigureOut">
              <a:rPr lang="en-GB" smtClean="0"/>
              <a:pPr/>
              <a:t>17/06/2020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EB44F5-4627-44BC-A6F1-EC9FC4A5F45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E3A36-544D-4D7C-AFAF-484C9BA6C1DD}" type="datetimeFigureOut">
              <a:rPr lang="en-GB" smtClean="0"/>
              <a:pPr/>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EB44F5-4627-44BC-A6F1-EC9FC4A5F45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E3A36-544D-4D7C-AFAF-484C9BA6C1DD}" type="datetimeFigureOut">
              <a:rPr lang="en-GB" smtClean="0"/>
              <a:pPr/>
              <a:t>17/06/2020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EB44F5-4627-44BC-A6F1-EC9FC4A5F45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E3A36-544D-4D7C-AFAF-484C9BA6C1DD}" type="datetimeFigureOut">
              <a:rPr lang="en-GB" smtClean="0"/>
              <a:pPr/>
              <a:t>17/06/2020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B44F5-4627-44BC-A6F1-EC9FC4A5F45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4632" cy="1179562"/>
          </a:xfrm>
        </p:spPr>
        <p:txBody>
          <a:bodyPr>
            <a:normAutofit fontScale="90000"/>
          </a:bodyPr>
          <a:lstStyle/>
          <a:p>
            <a:r>
              <a:rPr lang="en-IE" sz="8000" dirty="0" smtClean="0"/>
              <a:t>KING COBRAS</a:t>
            </a:r>
            <a:endParaRPr lang="en-GB" sz="8000" dirty="0"/>
          </a:p>
        </p:txBody>
      </p:sp>
      <p:sp>
        <p:nvSpPr>
          <p:cNvPr id="3" name="Subtitle 2"/>
          <p:cNvSpPr>
            <a:spLocks noGrp="1"/>
          </p:cNvSpPr>
          <p:nvPr>
            <p:ph type="subTitle" idx="1"/>
          </p:nvPr>
        </p:nvSpPr>
        <p:spPr>
          <a:xfrm>
            <a:off x="1403648" y="3861048"/>
            <a:ext cx="6400800" cy="1752600"/>
          </a:xfrm>
        </p:spPr>
        <p:txBody>
          <a:bodyPr/>
          <a:lstStyle/>
          <a:p>
            <a:pPr algn="l"/>
            <a:r>
              <a:rPr lang="en-IE" dirty="0" smtClean="0">
                <a:solidFill>
                  <a:schemeClr val="tx1">
                    <a:lumMod val="95000"/>
                    <a:lumOff val="5000"/>
                  </a:schemeClr>
                </a:solidFill>
              </a:rPr>
              <a:t>King cobras are cold-blooded reptiles. They are the longest venomous snake in the world </a:t>
            </a:r>
            <a:endParaRPr lang="en-GB" dirty="0">
              <a:solidFill>
                <a:schemeClr val="tx1">
                  <a:lumMod val="95000"/>
                  <a:lumOff val="5000"/>
                </a:schemeClr>
              </a:solidFill>
            </a:endParaRPr>
          </a:p>
        </p:txBody>
      </p:sp>
      <p:pic>
        <p:nvPicPr>
          <p:cNvPr id="5" name="Picture 4" descr="ahh2.jpg"/>
          <p:cNvPicPr>
            <a:picLocks noChangeAspect="1"/>
          </p:cNvPicPr>
          <p:nvPr/>
        </p:nvPicPr>
        <p:blipFill>
          <a:blip r:embed="rId3" cstate="print"/>
          <a:stretch>
            <a:fillRect/>
          </a:stretch>
        </p:blipFill>
        <p:spPr>
          <a:xfrm>
            <a:off x="2771800" y="188640"/>
            <a:ext cx="3275856" cy="2456892"/>
          </a:xfrm>
          <a:prstGeom prst="rect">
            <a:avLst/>
          </a:prstGeom>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ARE KING COBRAS ENDANGERED?</a:t>
            </a:r>
            <a:endParaRPr lang="en-GB" dirty="0"/>
          </a:p>
        </p:txBody>
      </p:sp>
      <p:sp>
        <p:nvSpPr>
          <p:cNvPr id="3" name="Content Placeholder 2"/>
          <p:cNvSpPr>
            <a:spLocks noGrp="1"/>
          </p:cNvSpPr>
          <p:nvPr>
            <p:ph idx="1"/>
          </p:nvPr>
        </p:nvSpPr>
        <p:spPr/>
        <p:txBody>
          <a:bodyPr/>
          <a:lstStyle/>
          <a:p>
            <a:pPr>
              <a:buNone/>
            </a:pPr>
            <a:r>
              <a:rPr lang="en-US" dirty="0"/>
              <a:t>Sustained loss of habitat has now placed </a:t>
            </a:r>
            <a:r>
              <a:rPr lang="en-US" dirty="0" smtClean="0"/>
              <a:t>the</a:t>
            </a:r>
            <a:r>
              <a:rPr lang="en-US" dirty="0"/>
              <a:t> </a:t>
            </a:r>
            <a:r>
              <a:rPr lang="en-US" b="1" dirty="0"/>
              <a:t>king cobra</a:t>
            </a:r>
            <a:r>
              <a:rPr lang="en-US" dirty="0"/>
              <a:t>, on the '</a:t>
            </a:r>
            <a:r>
              <a:rPr lang="en-US" b="1" dirty="0"/>
              <a:t>endangered</a:t>
            </a:r>
            <a:r>
              <a:rPr lang="en-US" dirty="0"/>
              <a:t>' list.</a:t>
            </a:r>
            <a:endParaRPr lang="en-GB" dirty="0"/>
          </a:p>
        </p:txBody>
      </p:sp>
      <p:pic>
        <p:nvPicPr>
          <p:cNvPr id="4" name="Picture 3" descr="Cobra_ZN.jpg"/>
          <p:cNvPicPr>
            <a:picLocks noChangeAspect="1"/>
          </p:cNvPicPr>
          <p:nvPr/>
        </p:nvPicPr>
        <p:blipFill>
          <a:blip r:embed="rId3" cstate="print"/>
          <a:stretch>
            <a:fillRect/>
          </a:stretch>
        </p:blipFill>
        <p:spPr>
          <a:xfrm>
            <a:off x="3203848" y="3529040"/>
            <a:ext cx="5940152" cy="3328960"/>
          </a:xfrm>
          <a:prstGeom prst="rect">
            <a:avLst/>
          </a:prstGeom>
        </p:spPr>
      </p:pic>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WHAT WAS THE SIZE OF THE BIGGEST KING COBRA ?</a:t>
            </a:r>
            <a:endParaRPr lang="en-GB" dirty="0"/>
          </a:p>
        </p:txBody>
      </p:sp>
      <p:sp>
        <p:nvSpPr>
          <p:cNvPr id="3" name="Content Placeholder 2"/>
          <p:cNvSpPr>
            <a:spLocks noGrp="1"/>
          </p:cNvSpPr>
          <p:nvPr>
            <p:ph idx="1"/>
          </p:nvPr>
        </p:nvSpPr>
        <p:spPr/>
        <p:txBody>
          <a:bodyPr/>
          <a:lstStyle/>
          <a:p>
            <a:pPr>
              <a:buNone/>
            </a:pPr>
            <a:r>
              <a:rPr lang="en-US" dirty="0" smtClean="0"/>
              <a:t>Adult </a:t>
            </a:r>
            <a:r>
              <a:rPr lang="en-US" b="1" dirty="0" smtClean="0"/>
              <a:t>king cobras</a:t>
            </a:r>
            <a:r>
              <a:rPr lang="en-US" dirty="0" smtClean="0"/>
              <a:t> are 3.18 to 4 m (10.4 to 13.1ft) long. </a:t>
            </a:r>
          </a:p>
          <a:p>
            <a:pPr>
              <a:buNone/>
            </a:pPr>
            <a:r>
              <a:rPr lang="en-US" dirty="0" smtClean="0"/>
              <a:t>The </a:t>
            </a:r>
            <a:r>
              <a:rPr lang="en-US" b="1" dirty="0" smtClean="0"/>
              <a:t>longest</a:t>
            </a:r>
            <a:r>
              <a:rPr lang="en-US" dirty="0" smtClean="0"/>
              <a:t> known individual </a:t>
            </a:r>
          </a:p>
          <a:p>
            <a:pPr>
              <a:buNone/>
            </a:pPr>
            <a:r>
              <a:rPr lang="en-US" dirty="0" smtClean="0"/>
              <a:t>measured 5.85 m (19.2 ft).</a:t>
            </a:r>
            <a:endParaRPr lang="en-GB" dirty="0"/>
          </a:p>
        </p:txBody>
      </p:sp>
      <p:pic>
        <p:nvPicPr>
          <p:cNvPr id="4" name="Picture 3" descr="YEAH2.jpg"/>
          <p:cNvPicPr>
            <a:picLocks noChangeAspect="1"/>
          </p:cNvPicPr>
          <p:nvPr/>
        </p:nvPicPr>
        <p:blipFill>
          <a:blip r:embed="rId3" cstate="print"/>
          <a:stretch>
            <a:fillRect/>
          </a:stretch>
        </p:blipFill>
        <p:spPr>
          <a:xfrm>
            <a:off x="6300192" y="2589621"/>
            <a:ext cx="2843808" cy="4268379"/>
          </a:xfrm>
          <a:prstGeom prst="rect">
            <a:avLst/>
          </a:prstGeom>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ARE KING COBRAS EVEN COBRAS?</a:t>
            </a:r>
            <a:endParaRPr lang="en-GB" dirty="0"/>
          </a:p>
        </p:txBody>
      </p:sp>
      <p:sp>
        <p:nvSpPr>
          <p:cNvPr id="3" name="Content Placeholder 2"/>
          <p:cNvSpPr>
            <a:spLocks noGrp="1"/>
          </p:cNvSpPr>
          <p:nvPr>
            <p:ph idx="1"/>
          </p:nvPr>
        </p:nvSpPr>
        <p:spPr/>
        <p:txBody>
          <a:bodyPr/>
          <a:lstStyle/>
          <a:p>
            <a:pPr>
              <a:buNone/>
            </a:pPr>
            <a:r>
              <a:rPr lang="en-US" b="1" dirty="0" smtClean="0"/>
              <a:t>Cobras</a:t>
            </a:r>
            <a:r>
              <a:rPr lang="en-US" dirty="0" smtClean="0"/>
              <a:t> are Elapids, a type of poisonous snake with hollow fangs fixed to the top jaw at the front of the mouth. These snakes cannot hold their fangs down on prey so they inject venom through their fangs</a:t>
            </a:r>
            <a:endParaRPr lang="en-GB" dirty="0"/>
          </a:p>
        </p:txBody>
      </p:sp>
      <p:pic>
        <p:nvPicPr>
          <p:cNvPr id="4" name="Picture 3" descr="KING COBRA.jpg"/>
          <p:cNvPicPr>
            <a:picLocks noChangeAspect="1"/>
          </p:cNvPicPr>
          <p:nvPr/>
        </p:nvPicPr>
        <p:blipFill>
          <a:blip r:embed="rId3" cstate="print"/>
          <a:stretch>
            <a:fillRect/>
          </a:stretch>
        </p:blipFill>
        <p:spPr>
          <a:xfrm>
            <a:off x="6228184" y="3673622"/>
            <a:ext cx="2915816" cy="3184378"/>
          </a:xfrm>
          <a:prstGeom prst="rect">
            <a:avLst/>
          </a:prstGeom>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ARE KING COBRAS AGGRESIVE?</a:t>
            </a:r>
            <a:endParaRPr lang="en-GB" dirty="0"/>
          </a:p>
        </p:txBody>
      </p:sp>
      <p:sp>
        <p:nvSpPr>
          <p:cNvPr id="3" name="Content Placeholder 2"/>
          <p:cNvSpPr>
            <a:spLocks noGrp="1"/>
          </p:cNvSpPr>
          <p:nvPr>
            <p:ph idx="1"/>
          </p:nvPr>
        </p:nvSpPr>
        <p:spPr/>
        <p:txBody>
          <a:bodyPr/>
          <a:lstStyle/>
          <a:p>
            <a:pPr>
              <a:buNone/>
            </a:pPr>
            <a:r>
              <a:rPr lang="en-US" dirty="0" smtClean="0"/>
              <a:t>The short answer is yes. </a:t>
            </a:r>
            <a:r>
              <a:rPr lang="en-US" b="1" dirty="0" smtClean="0"/>
              <a:t>King cobras</a:t>
            </a:r>
            <a:r>
              <a:rPr lang="en-US" dirty="0" smtClean="0"/>
              <a:t> pack a potent venom mostly made up of neurotoxins, and a single bite from one of these snakes could be fatal. However, when confronted, </a:t>
            </a:r>
            <a:r>
              <a:rPr lang="en-US" b="1" dirty="0" smtClean="0"/>
              <a:t>king cobras</a:t>
            </a:r>
            <a:r>
              <a:rPr lang="en-US" dirty="0" smtClean="0"/>
              <a:t> will usually attempt to escape rather than attack and will only become </a:t>
            </a:r>
            <a:r>
              <a:rPr lang="en-US" b="1" dirty="0" smtClean="0"/>
              <a:t>aggressive</a:t>
            </a:r>
            <a:r>
              <a:rPr lang="en-US" dirty="0" smtClean="0"/>
              <a:t> if continuously provoked.</a:t>
            </a:r>
            <a:endParaRPr lang="en-GB" dirty="0"/>
          </a:p>
        </p:txBody>
      </p:sp>
      <p:pic>
        <p:nvPicPr>
          <p:cNvPr id="4" name="Picture 3" descr="agresive.jpg"/>
          <p:cNvPicPr>
            <a:picLocks noChangeAspect="1"/>
          </p:cNvPicPr>
          <p:nvPr/>
        </p:nvPicPr>
        <p:blipFill>
          <a:blip r:embed="rId3" cstate="print"/>
          <a:stretch>
            <a:fillRect/>
          </a:stretch>
        </p:blipFill>
        <p:spPr>
          <a:xfrm>
            <a:off x="7380312" y="5094312"/>
            <a:ext cx="1763688" cy="1763688"/>
          </a:xfrm>
          <a:prstGeom prst="rect">
            <a:avLst/>
          </a:prstGeom>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King cobra facts</a:t>
            </a:r>
            <a:endParaRPr lang="en-GB" dirty="0"/>
          </a:p>
        </p:txBody>
      </p:sp>
      <p:sp>
        <p:nvSpPr>
          <p:cNvPr id="3" name="Content Placeholder 2"/>
          <p:cNvSpPr>
            <a:spLocks noGrp="1"/>
          </p:cNvSpPr>
          <p:nvPr>
            <p:ph idx="1"/>
          </p:nvPr>
        </p:nvSpPr>
        <p:spPr/>
        <p:txBody>
          <a:bodyPr/>
          <a:lstStyle/>
          <a:p>
            <a:r>
              <a:rPr lang="en-IE" dirty="0" smtClean="0"/>
              <a:t>Did you know king cobras growl?</a:t>
            </a:r>
          </a:p>
          <a:p>
            <a:r>
              <a:rPr lang="en-IE" dirty="0" smtClean="0"/>
              <a:t>King cobras are most active in day time. </a:t>
            </a:r>
          </a:p>
          <a:p>
            <a:r>
              <a:rPr lang="en-US" dirty="0" smtClean="0"/>
              <a:t>Their venom attacks the nervous system.</a:t>
            </a:r>
          </a:p>
          <a:p>
            <a:r>
              <a:rPr lang="en-IE" dirty="0" smtClean="0"/>
              <a:t>Male king cobras wrestle. </a:t>
            </a:r>
          </a:p>
          <a:p>
            <a:r>
              <a:rPr lang="en-GB" b="1" dirty="0" smtClean="0"/>
              <a:t>There scientific name is: </a:t>
            </a:r>
            <a:r>
              <a:rPr lang="en-GB" dirty="0" err="1" smtClean="0"/>
              <a:t>Ophiophagus</a:t>
            </a:r>
            <a:r>
              <a:rPr lang="en-GB" dirty="0" smtClean="0"/>
              <a:t> Hannah </a:t>
            </a:r>
          </a:p>
          <a:p>
            <a:pPr>
              <a:buNone/>
            </a:pPr>
            <a:endParaRPr lang="en-GB" dirty="0"/>
          </a:p>
        </p:txBody>
      </p:sp>
      <p:pic>
        <p:nvPicPr>
          <p:cNvPr id="4" name="Picture 3" descr="facts.png"/>
          <p:cNvPicPr>
            <a:picLocks noChangeAspect="1"/>
          </p:cNvPicPr>
          <p:nvPr/>
        </p:nvPicPr>
        <p:blipFill>
          <a:blip r:embed="rId3" cstate="print"/>
          <a:stretch>
            <a:fillRect/>
          </a:stretch>
        </p:blipFill>
        <p:spPr>
          <a:xfrm>
            <a:off x="6732240" y="4714875"/>
            <a:ext cx="2143125" cy="2143125"/>
          </a:xfrm>
          <a:prstGeom prst="rect">
            <a:avLst/>
          </a:prstGeom>
        </p:spPr>
      </p:pic>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King cobra cousins</a:t>
            </a:r>
            <a:endParaRPr lang="en-GB" dirty="0"/>
          </a:p>
        </p:txBody>
      </p:sp>
      <p:sp>
        <p:nvSpPr>
          <p:cNvPr id="3" name="Content Placeholder 2"/>
          <p:cNvSpPr>
            <a:spLocks noGrp="1"/>
          </p:cNvSpPr>
          <p:nvPr>
            <p:ph idx="1"/>
          </p:nvPr>
        </p:nvSpPr>
        <p:spPr/>
        <p:txBody>
          <a:bodyPr/>
          <a:lstStyle/>
          <a:p>
            <a:pPr>
              <a:buNone/>
            </a:pPr>
            <a:r>
              <a:rPr lang="en-US" dirty="0" smtClean="0"/>
              <a:t> The king cobras relatives are </a:t>
            </a:r>
            <a:r>
              <a:rPr lang="en-US" dirty="0" err="1" smtClean="0"/>
              <a:t>Taipans</a:t>
            </a:r>
            <a:r>
              <a:rPr lang="en-US" dirty="0" smtClean="0"/>
              <a:t>, Adders, Mambas, and many sea </a:t>
            </a:r>
            <a:r>
              <a:rPr lang="en-US" b="1" dirty="0" smtClean="0"/>
              <a:t>snakes</a:t>
            </a:r>
            <a:r>
              <a:rPr lang="en-US" dirty="0" smtClean="0"/>
              <a:t> including Kraits.</a:t>
            </a:r>
            <a:endParaRPr lang="en-GB" dirty="0"/>
          </a:p>
        </p:txBody>
      </p:sp>
      <p:pic>
        <p:nvPicPr>
          <p:cNvPr id="4" name="Picture 3" descr="mamba.jpg"/>
          <p:cNvPicPr>
            <a:picLocks noChangeAspect="1"/>
          </p:cNvPicPr>
          <p:nvPr/>
        </p:nvPicPr>
        <p:blipFill>
          <a:blip r:embed="rId3" cstate="print"/>
          <a:stretch>
            <a:fillRect/>
          </a:stretch>
        </p:blipFill>
        <p:spPr>
          <a:xfrm>
            <a:off x="6300192" y="3573016"/>
            <a:ext cx="2159000" cy="3048000"/>
          </a:xfrm>
          <a:prstGeom prst="rect">
            <a:avLst/>
          </a:prstGeom>
        </p:spPr>
      </p:pic>
      <p:pic>
        <p:nvPicPr>
          <p:cNvPr id="5" name="Picture 4" descr="t.jpg"/>
          <p:cNvPicPr>
            <a:picLocks noChangeAspect="1"/>
          </p:cNvPicPr>
          <p:nvPr/>
        </p:nvPicPr>
        <p:blipFill>
          <a:blip r:embed="rId4" cstate="print"/>
          <a:stretch>
            <a:fillRect/>
          </a:stretch>
        </p:blipFill>
        <p:spPr>
          <a:xfrm>
            <a:off x="3563262" y="4725144"/>
            <a:ext cx="2737749" cy="1898233"/>
          </a:xfrm>
          <a:prstGeom prst="rect">
            <a:avLst/>
          </a:prstGeom>
        </p:spPr>
      </p:pic>
      <p:pic>
        <p:nvPicPr>
          <p:cNvPr id="6" name="Picture 5" descr="oowee.jpeg"/>
          <p:cNvPicPr>
            <a:picLocks noChangeAspect="1"/>
          </p:cNvPicPr>
          <p:nvPr/>
        </p:nvPicPr>
        <p:blipFill>
          <a:blip r:embed="rId5" cstate="print"/>
          <a:stretch>
            <a:fillRect/>
          </a:stretch>
        </p:blipFill>
        <p:spPr>
          <a:xfrm>
            <a:off x="3491880" y="2996952"/>
            <a:ext cx="2843808" cy="1777238"/>
          </a:xfrm>
          <a:prstGeom prst="rect">
            <a:avLst/>
          </a:prstGeom>
        </p:spPr>
      </p:pic>
      <p:pic>
        <p:nvPicPr>
          <p:cNvPr id="7" name="Picture 6" descr="banded-sea-snake-2.jpg"/>
          <p:cNvPicPr>
            <a:picLocks noChangeAspect="1"/>
          </p:cNvPicPr>
          <p:nvPr/>
        </p:nvPicPr>
        <p:blipFill>
          <a:blip r:embed="rId6" cstate="print"/>
          <a:stretch>
            <a:fillRect/>
          </a:stretch>
        </p:blipFill>
        <p:spPr>
          <a:xfrm>
            <a:off x="755576" y="4869160"/>
            <a:ext cx="2826315" cy="1671816"/>
          </a:xfrm>
          <a:prstGeom prst="rect">
            <a:avLst/>
          </a:prstGeom>
        </p:spPr>
      </p:pic>
      <p:pic>
        <p:nvPicPr>
          <p:cNvPr id="8" name="Picture 7" descr="of.jpg"/>
          <p:cNvPicPr>
            <a:picLocks noChangeAspect="1"/>
          </p:cNvPicPr>
          <p:nvPr/>
        </p:nvPicPr>
        <p:blipFill>
          <a:blip r:embed="rId7" cstate="print"/>
          <a:stretch>
            <a:fillRect/>
          </a:stretch>
        </p:blipFill>
        <p:spPr>
          <a:xfrm>
            <a:off x="827584" y="3200669"/>
            <a:ext cx="2691383" cy="1717592"/>
          </a:xfrm>
          <a:prstGeom prst="rect">
            <a:avLst/>
          </a:prstGeom>
        </p:spPr>
      </p:pic>
    </p:spTree>
  </p:cSld>
  <p:clrMapOvr>
    <a:masterClrMapping/>
  </p:clrMapOvr>
  <p:transition>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WHAT COLOURS CAN A KING COBRA BE?</a:t>
            </a:r>
            <a:endParaRPr lang="en-GB" dirty="0"/>
          </a:p>
        </p:txBody>
      </p:sp>
      <p:sp>
        <p:nvSpPr>
          <p:cNvPr id="6" name="Content Placeholder 5"/>
          <p:cNvSpPr>
            <a:spLocks noGrp="1"/>
          </p:cNvSpPr>
          <p:nvPr>
            <p:ph idx="1"/>
          </p:nvPr>
        </p:nvSpPr>
        <p:spPr/>
        <p:txBody>
          <a:bodyPr/>
          <a:lstStyle/>
          <a:p>
            <a:pPr>
              <a:buNone/>
            </a:pPr>
            <a:r>
              <a:rPr lang="en-US" dirty="0" smtClean="0"/>
              <a:t>A full-grown king cobra is </a:t>
            </a:r>
            <a:r>
              <a:rPr lang="en-US" b="1" dirty="0" smtClean="0"/>
              <a:t>yellow</a:t>
            </a:r>
            <a:r>
              <a:rPr lang="en-US" dirty="0" smtClean="0"/>
              <a:t>, green, brown or black.</a:t>
            </a:r>
            <a:endParaRPr lang="en-GB" dirty="0"/>
          </a:p>
        </p:txBody>
      </p:sp>
      <p:pic>
        <p:nvPicPr>
          <p:cNvPr id="4" name="Picture 3" descr="black.jpg"/>
          <p:cNvPicPr>
            <a:picLocks noChangeAspect="1"/>
          </p:cNvPicPr>
          <p:nvPr/>
        </p:nvPicPr>
        <p:blipFill>
          <a:blip r:embed="rId3" cstate="print"/>
          <a:stretch>
            <a:fillRect/>
          </a:stretch>
        </p:blipFill>
        <p:spPr>
          <a:xfrm>
            <a:off x="5580112" y="4480914"/>
            <a:ext cx="3563888" cy="2377086"/>
          </a:xfrm>
          <a:prstGeom prst="rect">
            <a:avLst/>
          </a:prstGeom>
        </p:spPr>
      </p:pic>
      <p:pic>
        <p:nvPicPr>
          <p:cNvPr id="5" name="Picture 4" descr="yellow.jpeg"/>
          <p:cNvPicPr>
            <a:picLocks noChangeAspect="1"/>
          </p:cNvPicPr>
          <p:nvPr/>
        </p:nvPicPr>
        <p:blipFill>
          <a:blip r:embed="rId4" cstate="print"/>
          <a:stretch>
            <a:fillRect/>
          </a:stretch>
        </p:blipFill>
        <p:spPr>
          <a:xfrm>
            <a:off x="3779912" y="4276725"/>
            <a:ext cx="1809750" cy="2581275"/>
          </a:xfrm>
          <a:prstGeom prst="rect">
            <a:avLst/>
          </a:prstGeom>
        </p:spPr>
      </p:pic>
      <p:pic>
        <p:nvPicPr>
          <p:cNvPr id="7" name="Picture 6" descr="green.jpg"/>
          <p:cNvPicPr>
            <a:picLocks noChangeAspect="1"/>
          </p:cNvPicPr>
          <p:nvPr/>
        </p:nvPicPr>
        <p:blipFill>
          <a:blip r:embed="rId5" cstate="print"/>
          <a:stretch>
            <a:fillRect/>
          </a:stretch>
        </p:blipFill>
        <p:spPr>
          <a:xfrm>
            <a:off x="5580112" y="2636912"/>
            <a:ext cx="2466975" cy="1847850"/>
          </a:xfrm>
          <a:prstGeom prst="rect">
            <a:avLst/>
          </a:prstGeom>
        </p:spPr>
      </p:pic>
      <p:pic>
        <p:nvPicPr>
          <p:cNvPr id="8" name="Picture 7" descr="brown.jpg"/>
          <p:cNvPicPr>
            <a:picLocks noChangeAspect="1"/>
          </p:cNvPicPr>
          <p:nvPr/>
        </p:nvPicPr>
        <p:blipFill>
          <a:blip r:embed="rId6" cstate="print"/>
          <a:stretch>
            <a:fillRect/>
          </a:stretch>
        </p:blipFill>
        <p:spPr>
          <a:xfrm>
            <a:off x="2771800" y="2420888"/>
            <a:ext cx="2843808" cy="1896798"/>
          </a:xfrm>
          <a:prstGeom prst="rect">
            <a:avLst/>
          </a:prstGeom>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Thanks for watching</a:t>
            </a:r>
            <a:endParaRPr lang="en-GB" dirty="0"/>
          </a:p>
        </p:txBody>
      </p:sp>
      <p:pic>
        <p:nvPicPr>
          <p:cNvPr id="4" name="Content Placeholder 3" descr="th.gif"/>
          <p:cNvPicPr>
            <a:picLocks noGrp="1" noChangeAspect="1"/>
          </p:cNvPicPr>
          <p:nvPr>
            <p:ph idx="1"/>
          </p:nvPr>
        </p:nvPicPr>
        <p:blipFill>
          <a:blip r:embed="rId3" cstate="print"/>
          <a:stretch>
            <a:fillRect/>
          </a:stretch>
        </p:blipFill>
        <p:spPr>
          <a:xfrm>
            <a:off x="2555776" y="1628800"/>
            <a:ext cx="3600450" cy="2838450"/>
          </a:xfrm>
        </p:spPr>
      </p:pic>
      <p:pic>
        <p:nvPicPr>
          <p:cNvPr id="5" name="Picture 4" descr="the.png"/>
          <p:cNvPicPr>
            <a:picLocks noChangeAspect="1"/>
          </p:cNvPicPr>
          <p:nvPr/>
        </p:nvPicPr>
        <p:blipFill>
          <a:blip r:embed="rId4" cstate="print"/>
          <a:stretch>
            <a:fillRect/>
          </a:stretch>
        </p:blipFill>
        <p:spPr>
          <a:xfrm>
            <a:off x="3059832" y="4221088"/>
            <a:ext cx="2468248" cy="2636912"/>
          </a:xfrm>
          <a:prstGeom prst="rect">
            <a:avLst/>
          </a:prstGeom>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WHERE THEY LIVE</a:t>
            </a:r>
            <a:endParaRPr lang="en-GB" dirty="0"/>
          </a:p>
        </p:txBody>
      </p:sp>
      <p:sp>
        <p:nvSpPr>
          <p:cNvPr id="3" name="Content Placeholder 2"/>
          <p:cNvSpPr>
            <a:spLocks noGrp="1"/>
          </p:cNvSpPr>
          <p:nvPr>
            <p:ph idx="1"/>
          </p:nvPr>
        </p:nvSpPr>
        <p:spPr/>
        <p:txBody>
          <a:bodyPr/>
          <a:lstStyle/>
          <a:p>
            <a:pPr>
              <a:buNone/>
            </a:pPr>
            <a:r>
              <a:rPr lang="en-IE" dirty="0" smtClean="0"/>
              <a:t> King cobras live in southern China, south-east Asia and in rainforests.  They lay eggs in holes and rocks.                                               </a:t>
            </a:r>
            <a:endParaRPr lang="en-GB" dirty="0"/>
          </a:p>
        </p:txBody>
      </p:sp>
      <p:pic>
        <p:nvPicPr>
          <p:cNvPr id="4" name="Picture 3" descr="eww.jpg"/>
          <p:cNvPicPr>
            <a:picLocks noChangeAspect="1"/>
          </p:cNvPicPr>
          <p:nvPr/>
        </p:nvPicPr>
        <p:blipFill>
          <a:blip r:embed="rId3" cstate="print"/>
          <a:stretch>
            <a:fillRect/>
          </a:stretch>
        </p:blipFill>
        <p:spPr>
          <a:xfrm>
            <a:off x="3131840" y="3356992"/>
            <a:ext cx="4716016" cy="2652759"/>
          </a:xfrm>
          <a:prstGeom prst="rect">
            <a:avLst/>
          </a:prstGeom>
        </p:spPr>
      </p:pic>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ARE KING COBRAS  CANNIBALS?</a:t>
            </a:r>
            <a:endParaRPr lang="en-GB" dirty="0"/>
          </a:p>
        </p:txBody>
      </p:sp>
      <p:sp>
        <p:nvSpPr>
          <p:cNvPr id="3" name="Content Placeholder 2"/>
          <p:cNvSpPr>
            <a:spLocks noGrp="1"/>
          </p:cNvSpPr>
          <p:nvPr>
            <p:ph idx="1"/>
          </p:nvPr>
        </p:nvSpPr>
        <p:spPr/>
        <p:txBody>
          <a:bodyPr/>
          <a:lstStyle/>
          <a:p>
            <a:pPr>
              <a:buNone/>
            </a:pPr>
            <a:r>
              <a:rPr lang="en-US" b="1" dirty="0" smtClean="0"/>
              <a:t>King Cobras</a:t>
            </a:r>
            <a:r>
              <a:rPr lang="en-US" dirty="0" smtClean="0"/>
              <a:t> Are </a:t>
            </a:r>
            <a:r>
              <a:rPr lang="en-US" b="1" dirty="0" smtClean="0"/>
              <a:t>Cannibals</a:t>
            </a:r>
            <a:r>
              <a:rPr lang="en-US" dirty="0" smtClean="0"/>
              <a:t>. With the ability to grow up to 18 feet long, the venomous </a:t>
            </a:r>
            <a:r>
              <a:rPr lang="en-US" b="1" dirty="0" smtClean="0"/>
              <a:t>king cobra</a:t>
            </a:r>
            <a:r>
              <a:rPr lang="en-US" dirty="0" smtClean="0"/>
              <a:t> can raise a third of its body and look a human in the eye. While that might sound impressive, what really makes these snakes </a:t>
            </a:r>
            <a:r>
              <a:rPr lang="en-US" b="1" dirty="0" smtClean="0"/>
              <a:t>king</a:t>
            </a:r>
            <a:r>
              <a:rPr lang="en-US" dirty="0" smtClean="0"/>
              <a:t> is their diet: other snakes.</a:t>
            </a:r>
            <a:endParaRPr lang="en-GB" dirty="0"/>
          </a:p>
        </p:txBody>
      </p:sp>
      <p:pic>
        <p:nvPicPr>
          <p:cNvPr id="4" name="Picture 3" descr="snake-eating-other-snake.jpg"/>
          <p:cNvPicPr>
            <a:picLocks noChangeAspect="1"/>
          </p:cNvPicPr>
          <p:nvPr/>
        </p:nvPicPr>
        <p:blipFill>
          <a:blip r:embed="rId3" cstate="print"/>
          <a:stretch>
            <a:fillRect/>
          </a:stretch>
        </p:blipFill>
        <p:spPr>
          <a:xfrm>
            <a:off x="5059040" y="4687136"/>
            <a:ext cx="4084960" cy="2170864"/>
          </a:xfrm>
          <a:prstGeom prst="rect">
            <a:avLst/>
          </a:prstGeom>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FOOD THAT THEY EAT </a:t>
            </a:r>
            <a:endParaRPr lang="en-GB" dirty="0"/>
          </a:p>
        </p:txBody>
      </p:sp>
      <p:sp>
        <p:nvSpPr>
          <p:cNvPr id="3" name="Content Placeholder 2"/>
          <p:cNvSpPr>
            <a:spLocks noGrp="1"/>
          </p:cNvSpPr>
          <p:nvPr>
            <p:ph idx="1"/>
          </p:nvPr>
        </p:nvSpPr>
        <p:spPr/>
        <p:txBody>
          <a:bodyPr/>
          <a:lstStyle/>
          <a:p>
            <a:pPr>
              <a:buNone/>
            </a:pPr>
            <a:r>
              <a:rPr lang="en-IE" dirty="0" smtClean="0"/>
              <a:t>King cobras </a:t>
            </a:r>
            <a:r>
              <a:rPr lang="en-IE" dirty="0" smtClean="0"/>
              <a:t>eat </a:t>
            </a:r>
            <a:r>
              <a:rPr lang="en-IE" dirty="0" smtClean="0"/>
              <a:t>lizards, eggs and small </a:t>
            </a:r>
            <a:r>
              <a:rPr lang="en-IE" dirty="0" smtClean="0"/>
              <a:t>mammals+ </a:t>
            </a:r>
            <a:r>
              <a:rPr lang="en-IE" smtClean="0"/>
              <a:t>other snakes</a:t>
            </a:r>
            <a:endParaRPr lang="en-GB" dirty="0"/>
          </a:p>
        </p:txBody>
      </p:sp>
      <p:pic>
        <p:nvPicPr>
          <p:cNvPr id="4" name="Picture 3" descr="shocked.png"/>
          <p:cNvPicPr>
            <a:picLocks noChangeAspect="1"/>
          </p:cNvPicPr>
          <p:nvPr/>
        </p:nvPicPr>
        <p:blipFill>
          <a:blip r:embed="rId3" cstate="print"/>
          <a:stretch>
            <a:fillRect/>
          </a:stretch>
        </p:blipFill>
        <p:spPr>
          <a:xfrm>
            <a:off x="5508104" y="3429000"/>
            <a:ext cx="3140968" cy="3140968"/>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THEIR VENOM</a:t>
            </a:r>
            <a:endParaRPr lang="en-GB" dirty="0"/>
          </a:p>
        </p:txBody>
      </p:sp>
      <p:sp>
        <p:nvSpPr>
          <p:cNvPr id="3" name="Content Placeholder 2"/>
          <p:cNvSpPr>
            <a:spLocks noGrp="1"/>
          </p:cNvSpPr>
          <p:nvPr>
            <p:ph idx="1"/>
          </p:nvPr>
        </p:nvSpPr>
        <p:spPr/>
        <p:txBody>
          <a:bodyPr/>
          <a:lstStyle/>
          <a:p>
            <a:pPr>
              <a:buNone/>
            </a:pPr>
            <a:r>
              <a:rPr lang="en-US" dirty="0" smtClean="0"/>
              <a:t>King cobras</a:t>
            </a:r>
            <a:r>
              <a:rPr lang="en-US" dirty="0"/>
              <a:t> </a:t>
            </a:r>
            <a:r>
              <a:rPr lang="en-US" b="1" dirty="0"/>
              <a:t>venom</a:t>
            </a:r>
            <a:r>
              <a:rPr lang="en-US" dirty="0"/>
              <a:t> is not the most potent among </a:t>
            </a:r>
            <a:r>
              <a:rPr lang="en-US" b="1" dirty="0"/>
              <a:t>venomous</a:t>
            </a:r>
            <a:r>
              <a:rPr lang="en-US" dirty="0"/>
              <a:t> snakes, but the amount of neurotoxin they can deliver in a single </a:t>
            </a:r>
            <a:r>
              <a:rPr lang="en-US" dirty="0" smtClean="0"/>
              <a:t>bite is </a:t>
            </a:r>
            <a:r>
              <a:rPr lang="en-US" dirty="0"/>
              <a:t>enough to kill 20 people, or even an elephant.</a:t>
            </a:r>
            <a:endParaRPr lang="en-GB" dirty="0"/>
          </a:p>
        </p:txBody>
      </p:sp>
      <p:pic>
        <p:nvPicPr>
          <p:cNvPr id="4" name="Picture 3" descr="venom.jpg"/>
          <p:cNvPicPr>
            <a:picLocks noChangeAspect="1"/>
          </p:cNvPicPr>
          <p:nvPr/>
        </p:nvPicPr>
        <p:blipFill>
          <a:blip r:embed="rId3" cstate="print"/>
          <a:stretch>
            <a:fillRect/>
          </a:stretch>
        </p:blipFill>
        <p:spPr>
          <a:xfrm>
            <a:off x="4644008" y="4060686"/>
            <a:ext cx="3731121" cy="2361390"/>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HOW MANY HUMANS HAVE DIED FROM A COBRA BITE?</a:t>
            </a:r>
            <a:endParaRPr lang="en-GB" dirty="0"/>
          </a:p>
        </p:txBody>
      </p:sp>
      <p:sp>
        <p:nvSpPr>
          <p:cNvPr id="3" name="Content Placeholder 2"/>
          <p:cNvSpPr>
            <a:spLocks noGrp="1"/>
          </p:cNvSpPr>
          <p:nvPr>
            <p:ph idx="1"/>
          </p:nvPr>
        </p:nvSpPr>
        <p:spPr/>
        <p:txBody>
          <a:bodyPr/>
          <a:lstStyle/>
          <a:p>
            <a:pPr>
              <a:buNone/>
            </a:pPr>
            <a:r>
              <a:rPr lang="en-US" dirty="0" smtClean="0"/>
              <a:t>20,000</a:t>
            </a:r>
            <a:r>
              <a:rPr lang="en-US" dirty="0"/>
              <a:t> </a:t>
            </a:r>
            <a:r>
              <a:rPr lang="en-US" b="1" dirty="0" smtClean="0"/>
              <a:t>people have died from a king cobra bite.</a:t>
            </a:r>
            <a:endParaRPr lang="en-GB" dirty="0"/>
          </a:p>
        </p:txBody>
      </p:sp>
      <p:pic>
        <p:nvPicPr>
          <p:cNvPr id="4" name="Picture 3" descr="wo.jpg"/>
          <p:cNvPicPr>
            <a:picLocks noChangeAspect="1"/>
          </p:cNvPicPr>
          <p:nvPr/>
        </p:nvPicPr>
        <p:blipFill>
          <a:blip r:embed="rId3" cstate="print"/>
          <a:stretch>
            <a:fillRect/>
          </a:stretch>
        </p:blipFill>
        <p:spPr>
          <a:xfrm>
            <a:off x="2123728" y="3140968"/>
            <a:ext cx="4900498" cy="2755628"/>
          </a:xfrm>
          <a:prstGeom prst="rect">
            <a:avLst/>
          </a:prstGeom>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Can you keep a king cobra as a pet in the U.K?</a:t>
            </a:r>
            <a:endParaRPr lang="en-GB" dirty="0"/>
          </a:p>
        </p:txBody>
      </p:sp>
      <p:sp>
        <p:nvSpPr>
          <p:cNvPr id="3" name="Content Placeholder 2"/>
          <p:cNvSpPr>
            <a:spLocks noGrp="1"/>
          </p:cNvSpPr>
          <p:nvPr>
            <p:ph idx="1"/>
          </p:nvPr>
        </p:nvSpPr>
        <p:spPr/>
        <p:txBody>
          <a:bodyPr/>
          <a:lstStyle/>
          <a:p>
            <a:pPr>
              <a:buNone/>
            </a:pPr>
            <a:r>
              <a:rPr lang="en-US" b="1" dirty="0"/>
              <a:t>King cobras</a:t>
            </a:r>
            <a:r>
              <a:rPr lang="en-US" dirty="0"/>
              <a:t>, rattlesnakes and pit vipers are being sold openly at </a:t>
            </a:r>
            <a:r>
              <a:rPr lang="en-US" b="1" dirty="0"/>
              <a:t>pet</a:t>
            </a:r>
            <a:r>
              <a:rPr lang="en-US" dirty="0"/>
              <a:t> shops, posing a risk to public safety, vets and experts warn. Current laws in the </a:t>
            </a:r>
            <a:r>
              <a:rPr lang="en-US" b="1" dirty="0" smtClean="0"/>
              <a:t>UK </a:t>
            </a:r>
            <a:r>
              <a:rPr lang="en-US" dirty="0" smtClean="0"/>
              <a:t>mean </a:t>
            </a:r>
            <a:r>
              <a:rPr lang="en-US" dirty="0"/>
              <a:t>no </a:t>
            </a:r>
            <a:r>
              <a:rPr lang="en-US" dirty="0" err="1"/>
              <a:t>licence</a:t>
            </a:r>
            <a:r>
              <a:rPr lang="en-US" dirty="0"/>
              <a:t> is needed to </a:t>
            </a:r>
            <a:r>
              <a:rPr lang="en-US" b="1" dirty="0"/>
              <a:t>buy</a:t>
            </a:r>
            <a:r>
              <a:rPr lang="en-US" dirty="0"/>
              <a:t> snakes that's capable of killing with just a single bite.</a:t>
            </a:r>
            <a:endParaRPr lang="en-GB" dirty="0"/>
          </a:p>
        </p:txBody>
      </p:sp>
      <p:pic>
        <p:nvPicPr>
          <p:cNvPr id="4" name="Picture 3" descr="scary.jpg"/>
          <p:cNvPicPr>
            <a:picLocks noChangeAspect="1"/>
          </p:cNvPicPr>
          <p:nvPr/>
        </p:nvPicPr>
        <p:blipFill>
          <a:blip r:embed="rId3" cstate="print"/>
          <a:stretch>
            <a:fillRect/>
          </a:stretch>
        </p:blipFill>
        <p:spPr>
          <a:xfrm>
            <a:off x="5004047" y="4149080"/>
            <a:ext cx="3875923" cy="2180207"/>
          </a:xfrm>
          <a:prstGeom prst="rect">
            <a:avLst/>
          </a:prstGeom>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DO KING COBRAS TRAVEL IN GROUPS?</a:t>
            </a:r>
            <a:endParaRPr lang="en-GB" dirty="0"/>
          </a:p>
        </p:txBody>
      </p:sp>
      <p:sp>
        <p:nvSpPr>
          <p:cNvPr id="3" name="Content Placeholder 2"/>
          <p:cNvSpPr>
            <a:spLocks noGrp="1"/>
          </p:cNvSpPr>
          <p:nvPr>
            <p:ph idx="1"/>
          </p:nvPr>
        </p:nvSpPr>
        <p:spPr/>
        <p:txBody>
          <a:bodyPr/>
          <a:lstStyle/>
          <a:p>
            <a:pPr>
              <a:buNone/>
            </a:pPr>
            <a:r>
              <a:rPr lang="en-US" dirty="0"/>
              <a:t>A </a:t>
            </a:r>
            <a:r>
              <a:rPr lang="en-US" b="1" dirty="0"/>
              <a:t>Group</a:t>
            </a:r>
            <a:r>
              <a:rPr lang="en-US" dirty="0"/>
              <a:t> of </a:t>
            </a:r>
            <a:r>
              <a:rPr lang="en-US" b="1" dirty="0"/>
              <a:t>King Cobras</a:t>
            </a:r>
            <a:r>
              <a:rPr lang="en-US" dirty="0"/>
              <a:t> is called a 'Quiver'. Despite the </a:t>
            </a:r>
            <a:r>
              <a:rPr lang="en-US" b="1" dirty="0"/>
              <a:t>King Cobras</a:t>
            </a:r>
            <a:r>
              <a:rPr lang="en-US" dirty="0"/>
              <a:t> fearsome reputation, it is generally a shy and reclusive animal, avoiding confrontation with people as much as possible.</a:t>
            </a:r>
            <a:endParaRPr lang="en-GB" dirty="0"/>
          </a:p>
        </p:txBody>
      </p:sp>
      <p:pic>
        <p:nvPicPr>
          <p:cNvPr id="4" name="Picture 3" descr="222.jpg"/>
          <p:cNvPicPr>
            <a:picLocks noChangeAspect="1"/>
          </p:cNvPicPr>
          <p:nvPr/>
        </p:nvPicPr>
        <p:blipFill>
          <a:blip r:embed="rId3" cstate="print"/>
          <a:stretch>
            <a:fillRect/>
          </a:stretch>
        </p:blipFill>
        <p:spPr>
          <a:xfrm>
            <a:off x="3347864" y="3717032"/>
            <a:ext cx="4464496" cy="2964425"/>
          </a:xfrm>
          <a:prstGeom prst="rect">
            <a:avLst/>
          </a:prstGeom>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2835746"/>
          </a:xfrm>
        </p:spPr>
        <p:txBody>
          <a:bodyPr>
            <a:noAutofit/>
          </a:bodyPr>
          <a:lstStyle/>
          <a:p>
            <a:r>
              <a:rPr lang="en-IE" sz="4800" dirty="0" smtClean="0"/>
              <a:t>IS THERE AN ANTIDOTE FOR A KING COBRA BITE?</a:t>
            </a:r>
            <a:endParaRPr lang="en-GB" sz="4800" dirty="0"/>
          </a:p>
        </p:txBody>
      </p:sp>
      <p:sp>
        <p:nvSpPr>
          <p:cNvPr id="3" name="Subtitle 2"/>
          <p:cNvSpPr>
            <a:spLocks noGrp="1"/>
          </p:cNvSpPr>
          <p:nvPr>
            <p:ph type="subTitle" idx="1"/>
          </p:nvPr>
        </p:nvSpPr>
        <p:spPr>
          <a:xfrm>
            <a:off x="1371600" y="4437112"/>
            <a:ext cx="6224736" cy="1872208"/>
          </a:xfrm>
        </p:spPr>
        <p:txBody>
          <a:bodyPr>
            <a:normAutofit/>
          </a:bodyPr>
          <a:lstStyle/>
          <a:p>
            <a:r>
              <a:rPr lang="en-US" dirty="0"/>
              <a:t>Tiger Snake </a:t>
            </a:r>
            <a:r>
              <a:rPr lang="en-US" dirty="0" smtClean="0"/>
              <a:t>Anti-venom </a:t>
            </a:r>
            <a:r>
              <a:rPr lang="en-US" dirty="0"/>
              <a:t>is the </a:t>
            </a:r>
            <a:r>
              <a:rPr lang="en-US" dirty="0" smtClean="0"/>
              <a:t>preferred anti-venom in </a:t>
            </a:r>
            <a:r>
              <a:rPr lang="en-US" dirty="0"/>
              <a:t>treating </a:t>
            </a:r>
            <a:r>
              <a:rPr lang="en-US" b="1" dirty="0"/>
              <a:t>King Cobra bites</a:t>
            </a:r>
            <a:r>
              <a:rPr lang="en-US" dirty="0"/>
              <a:t>. </a:t>
            </a:r>
            <a:endParaRPr lang="en-GB" dirty="0"/>
          </a:p>
        </p:txBody>
      </p:sp>
      <p:pic>
        <p:nvPicPr>
          <p:cNvPr id="5" name="Picture 4" descr="YA.jpg"/>
          <p:cNvPicPr>
            <a:picLocks noChangeAspect="1"/>
          </p:cNvPicPr>
          <p:nvPr/>
        </p:nvPicPr>
        <p:blipFill>
          <a:blip r:embed="rId3" cstate="print"/>
          <a:stretch>
            <a:fillRect/>
          </a:stretch>
        </p:blipFill>
        <p:spPr>
          <a:xfrm>
            <a:off x="2699792" y="2564904"/>
            <a:ext cx="2483768" cy="1862826"/>
          </a:xfrm>
          <a:prstGeom prst="rect">
            <a:avLst/>
          </a:prstGeom>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262</Words>
  <Application>Microsoft Office PowerPoint</Application>
  <PresentationFormat>On-screen Show (4:3)</PresentationFormat>
  <Paragraphs>56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KING COBRAS</vt:lpstr>
      <vt:lpstr>WHERE THEY LIVE</vt:lpstr>
      <vt:lpstr>ARE KING COBRAS  CANNIBALS?</vt:lpstr>
      <vt:lpstr>THE FOOD THAT THEY EAT </vt:lpstr>
      <vt:lpstr>THEIR VENOM</vt:lpstr>
      <vt:lpstr>HOW MANY HUMANS HAVE DIED FROM A COBRA BITE?</vt:lpstr>
      <vt:lpstr>Can you keep a king cobra as a pet in the U.K?</vt:lpstr>
      <vt:lpstr>DO KING COBRAS TRAVEL IN GROUPS?</vt:lpstr>
      <vt:lpstr>IS THERE AN ANTIDOTE FOR A KING COBRA BITE?</vt:lpstr>
      <vt:lpstr>ARE KING COBRAS ENDANGERED?</vt:lpstr>
      <vt:lpstr>WHAT WAS THE SIZE OF THE BIGGEST KING COBRA ?</vt:lpstr>
      <vt:lpstr>ARE KING COBRAS EVEN COBRAS?</vt:lpstr>
      <vt:lpstr>ARE KING COBRAS AGGRESIVE?</vt:lpstr>
      <vt:lpstr>King cobra facts</vt:lpstr>
      <vt:lpstr>King cobra cousins</vt:lpstr>
      <vt:lpstr>WHAT COLOURS CAN A KING COBRA BE?</vt:lpstr>
      <vt:lpstr>Thanks for watching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COBRAS</dc:title>
  <dc:creator>nuala.o'farrell</dc:creator>
  <cp:lastModifiedBy>nuala.o'farrell</cp:lastModifiedBy>
  <cp:revision>8</cp:revision>
  <dcterms:created xsi:type="dcterms:W3CDTF">2020-06-15T12:42:54Z</dcterms:created>
  <dcterms:modified xsi:type="dcterms:W3CDTF">2020-06-17T10:22:46Z</dcterms:modified>
</cp:coreProperties>
</file>