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68257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77857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47799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44095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4859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28052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50653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19683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7489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11277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28858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7560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91601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66526"/>
      </p:ext>
    </p:extLst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96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ransition spd="slow">
    <p:fade/>
    <p:sndAc>
      <p:stSnd>
        <p:snd r:embed="rId16" name="whoosh.wav"/>
      </p:stSnd>
    </p:sndAc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636" y="927463"/>
            <a:ext cx="7654834" cy="2403565"/>
          </a:xfrm>
        </p:spPr>
        <p:txBody>
          <a:bodyPr/>
          <a:lstStyle/>
          <a:p>
            <a:pPr algn="ctr"/>
            <a:r>
              <a:rPr lang="en-GB" sz="8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IRISH FAMINE</a:t>
            </a:r>
            <a:endParaRPr lang="en-GB" sz="8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ESTELA BABARSKAITE P7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1" y="725525"/>
            <a:ext cx="4193073" cy="36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THE POATAO FAMINE</a:t>
            </a:r>
            <a:endParaRPr lang="en-GB" sz="5400" i="1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" y="2230483"/>
            <a:ext cx="9380221" cy="3540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100" dirty="0"/>
              <a:t>.</a:t>
            </a:r>
            <a:r>
              <a:rPr lang="en-GB" sz="2100" dirty="0" smtClean="0"/>
              <a:t>The </a:t>
            </a:r>
            <a:r>
              <a:rPr lang="en-GB" sz="2100" dirty="0"/>
              <a:t>potato </a:t>
            </a:r>
            <a:r>
              <a:rPr lang="en-GB" sz="2100" i="1" dirty="0" smtClean="0"/>
              <a:t>famine</a:t>
            </a:r>
            <a:r>
              <a:rPr lang="en-GB" sz="2100" dirty="0"/>
              <a:t> of 1846 to 1852 hit Ireland and Scotland. Many poor people grew potatoes for food. Potatoes grew on poor soil, even in wet and cold conditions</a:t>
            </a:r>
            <a:r>
              <a:rPr lang="en-GB" sz="2100" dirty="0" smtClean="0"/>
              <a:t>.</a:t>
            </a:r>
          </a:p>
          <a:p>
            <a:pPr marL="0" indent="0">
              <a:buNone/>
            </a:pPr>
            <a:r>
              <a:rPr lang="en-GB" sz="2100" dirty="0" smtClean="0"/>
              <a:t>.</a:t>
            </a:r>
            <a:r>
              <a:rPr lang="en-GB" sz="2100" dirty="0"/>
              <a:t> When a potato disease (blight) arrived, possibly in ships from America, it was a disaster. Potatoes went rotten, and were not fit to eat. People went hungry. More than 1 million people starved to death. Many more got sick</a:t>
            </a:r>
            <a:r>
              <a:rPr lang="en-GB" sz="2100" dirty="0" smtClean="0"/>
              <a:t>.</a:t>
            </a:r>
          </a:p>
          <a:p>
            <a:pPr marL="0" indent="0">
              <a:buNone/>
            </a:pPr>
            <a:r>
              <a:rPr lang="en-GB" sz="3000" dirty="0"/>
              <a:t>.</a:t>
            </a:r>
            <a:r>
              <a:rPr lang="en-GB" dirty="0"/>
              <a:t>  </a:t>
            </a:r>
            <a:r>
              <a:rPr lang="en-GB" sz="2400" dirty="0"/>
              <a:t>Nearly one million Irish people </a:t>
            </a:r>
            <a:r>
              <a:rPr lang="en-GB" sz="2400" dirty="0" smtClean="0"/>
              <a:t>died and 1.5–2 </a:t>
            </a:r>
            <a:r>
              <a:rPr lang="en-GB" sz="2400" dirty="0"/>
              <a:t>million emigrated, and as many as two million immigrated to countries such as the United States.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1" y="2040632"/>
            <a:ext cx="2474457" cy="21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2972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THE HUNGER</a:t>
            </a:r>
            <a:endParaRPr lang="en-GB" sz="6000" i="1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34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.</a:t>
            </a:r>
            <a:r>
              <a:rPr lang="en-GB" sz="2400" dirty="0" smtClean="0"/>
              <a:t>Blight </a:t>
            </a:r>
            <a:r>
              <a:rPr lang="en-GB" sz="2300" dirty="0"/>
              <a:t>ruined</a:t>
            </a:r>
            <a:r>
              <a:rPr lang="en-GB" sz="2400" dirty="0"/>
              <a:t> potatoes in Scotland too. Many people there also starved in the 'Great </a:t>
            </a:r>
            <a:r>
              <a:rPr lang="en-GB" sz="2400" dirty="0" smtClean="0"/>
              <a:t>Hunger’.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7" y="3685009"/>
            <a:ext cx="4721043" cy="29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5972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i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After the Famine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76500"/>
            <a:ext cx="10563286" cy="275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.</a:t>
            </a:r>
            <a:r>
              <a:rPr lang="en-GB" dirty="0" smtClean="0"/>
              <a:t>Hunger </a:t>
            </a:r>
            <a:r>
              <a:rPr lang="en-GB" dirty="0"/>
              <a:t>continued to be a problem for Ireland in the years after the Famine. The poor still lived as tenants-at-will, subject to the whim of the landlord. Any improvements they made to the land still became the property of the landlord upon eviction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. </a:t>
            </a:r>
            <a:r>
              <a:rPr lang="en-GB" dirty="0"/>
              <a:t>In 1879, the blight returned in force bringing the possibility of renewed starvation and further evictions in the west of Ireland. But by this time, </a:t>
            </a:r>
            <a:r>
              <a:rPr lang="en-GB" dirty="0" smtClean="0"/>
              <a:t>farmers throughout </a:t>
            </a:r>
            <a:r>
              <a:rPr lang="en-GB" dirty="0"/>
              <a:t>Ireland had become politically organized.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4376057"/>
            <a:ext cx="4816406" cy="21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126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43750">
            <a:off x="-502707" y="2196768"/>
            <a:ext cx="9997048" cy="1004396"/>
          </a:xfrm>
        </p:spPr>
        <p:txBody>
          <a:bodyPr/>
          <a:lstStyle/>
          <a:p>
            <a:r>
              <a:rPr lang="en-GB" sz="6000" dirty="0" smtClean="0">
                <a:solidFill>
                  <a:srgbClr val="00B0F0"/>
                </a:solidFill>
              </a:rPr>
              <a:t>THANK YOU FOR LISTENING</a:t>
            </a:r>
            <a:endParaRPr lang="en-GB" sz="6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32" y="2336800"/>
            <a:ext cx="5825067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296</TotalTime>
  <Words>125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Quotable</vt:lpstr>
      <vt:lpstr>THE IRISH FAMINE</vt:lpstr>
      <vt:lpstr>THE POATAO FAMINE</vt:lpstr>
      <vt:lpstr>THE HUNGER</vt:lpstr>
      <vt:lpstr>After the Famine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IRISH FEMINE</dc:title>
  <dc:creator>vaida babarskiene</dc:creator>
  <cp:lastModifiedBy>S MCCREESH</cp:lastModifiedBy>
  <cp:revision>24</cp:revision>
  <dcterms:created xsi:type="dcterms:W3CDTF">2016-01-14T16:32:03Z</dcterms:created>
  <dcterms:modified xsi:type="dcterms:W3CDTF">2016-02-10T14:42:02Z</dcterms:modified>
</cp:coreProperties>
</file>