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1D3BEE-F0A8-4D26-96E9-16105492ADF5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8F38C5-4A02-4372-852B-95DF3788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smido\My%20Documents\Downloads\The%20Fields%20Of%20Athenry-Dubliners.mp3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smido\My%20Documents\Downloads\Chelsea%20vs%20Liverpool%200%20-%202%20-%20The%20Fields%20of%20Anfield%20Road%20Song.mp3" TargetMode="External"/><Relationship Id="rId1" Type="http://schemas.openxmlformats.org/officeDocument/2006/relationships/audio" Target="file:///C:\Documents%20and%20Settings\smido\My%20Documents\Downloads\Irish%20Fans%20Sing%20Fields%20of%20Athenry%20Against%20Spain,%20Euros%202012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828800"/>
          </a:xfrm>
        </p:spPr>
        <p:txBody>
          <a:bodyPr/>
          <a:lstStyle/>
          <a:p>
            <a:r>
              <a:rPr lang="en-GB" dirty="0" smtClean="0"/>
              <a:t>great IRISH FAMINE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Fields Of Athenry.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</p:spPr>
        <p:txBody>
          <a:bodyPr>
            <a:normAutofit/>
          </a:bodyPr>
          <a:lstStyle/>
          <a:p>
            <a:r>
              <a:rPr lang="en-GB" dirty="0" smtClean="0"/>
              <a:t>The Great Irish Famine began in 1845 when a disease called “blight” caused the potato crop to fail.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Most Irish people were extremely poor and depended on potatoes for all of their food .</a:t>
            </a:r>
          </a:p>
          <a:p>
            <a:r>
              <a:rPr lang="en-GB" dirty="0" smtClean="0"/>
              <a:t>This led to starvation for most people.</a:t>
            </a:r>
          </a:p>
        </p:txBody>
      </p:sp>
      <p:sp>
        <p:nvSpPr>
          <p:cNvPr id="1026" name="AutoShape 2" descr="Image result for potato b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potato b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https://upload.wikimedia.org/wikipedia/commons/9/92/Phytophtora_infestans-effe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500306"/>
            <a:ext cx="2691641" cy="1932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Landlords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329130"/>
          </a:xfrm>
        </p:spPr>
        <p:txBody>
          <a:bodyPr>
            <a:normAutofit/>
          </a:bodyPr>
          <a:lstStyle/>
          <a:p>
            <a:r>
              <a:rPr lang="en-GB" dirty="0" smtClean="0"/>
              <a:t>British Landlords owned most of the land and rented it to poor Irish farmers.</a:t>
            </a:r>
          </a:p>
          <a:p>
            <a:r>
              <a:rPr lang="en-GB" dirty="0" smtClean="0"/>
              <a:t>When the potato blight struck they showed no mercy towards their tenants.</a:t>
            </a:r>
          </a:p>
          <a:p>
            <a:r>
              <a:rPr lang="en-GB" dirty="0" smtClean="0"/>
              <a:t> They still expected them to pay rent even though they had no money for food and were starving.</a:t>
            </a:r>
          </a:p>
          <a:p>
            <a:r>
              <a:rPr lang="en-GB" dirty="0" smtClean="0"/>
              <a:t>After eviction, people ended up in</a:t>
            </a:r>
          </a:p>
          <a:p>
            <a:pPr>
              <a:buNone/>
            </a:pPr>
            <a:r>
              <a:rPr lang="en-GB" dirty="0" smtClean="0"/>
              <a:t>     workhouses.</a:t>
            </a:r>
            <a:endParaRPr lang="en-US" dirty="0"/>
          </a:p>
        </p:txBody>
      </p:sp>
      <p:sp>
        <p:nvSpPr>
          <p:cNvPr id="15362" name="AutoShape 2" descr="Image result for cruel landlords during fam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Image result for cruel landlords during fam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http://www.maggieblanck.com/Mayopages/Pics/011905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513" y="4500570"/>
            <a:ext cx="2428487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Fields Of Athenry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Fields Of Athenry is a famous song that tells the story of a poor family during the Famine.</a:t>
            </a:r>
          </a:p>
          <a:p>
            <a:r>
              <a:rPr lang="en-GB" dirty="0" smtClean="0"/>
              <a:t>A father named Michael stole some corn from his landlord whose name was Charles</a:t>
            </a:r>
            <a:r>
              <a:rPr lang="en-US" dirty="0" smtClean="0"/>
              <a:t> Trevelyan to feed his starving family.</a:t>
            </a:r>
          </a:p>
          <a:p>
            <a:r>
              <a:rPr lang="en-GB" dirty="0" smtClean="0"/>
              <a:t>He was arrested and sent to Botany Bay in Australia, thousands of miles away and never saw his wife or children again.</a:t>
            </a:r>
            <a:endParaRPr lang="en-US" dirty="0"/>
          </a:p>
        </p:txBody>
      </p:sp>
      <p:pic>
        <p:nvPicPr>
          <p:cNvPr id="16386" name="Picture 2" descr="http://vignette3.wikia.nocookie.net/creepypasta/images/7/7b/Corn.jpg/revision/latest?cb=201311282237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8884" y="0"/>
            <a:ext cx="1075116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3834" y="5000636"/>
            <a:ext cx="1042966" cy="13087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410" name="AutoShape 2" descr="data:image/jpeg;base64,/9j/4AAQSkZJRgABAQAAAQABAAD/2wCEAAkGBxMSEhUSEhMWFRUVGBoaGBcYGBcXGBgXGBgYGBcVGhgaHSggGBolHhgYITEhJSkrLi4uFx8zODMtNygtLi0BCgoKDg0OGxAQGy0mHyUtLS8tLS0tLS0vLS0tLS0tLS0tLS0tLy0tLS0tLS0tLy0tLS0tNS0tLS0tLy0tLS0tLf/AABEIAKQBNAMBIgACEQEDEQH/xAAaAAACAwEBAAAAAAAAAAAAAAAAAwECBAUG/8QAPBAAAQMCBQIDBgQFAwQDAAAAAQACEQMhBBIxQVFhcSKBkQUTMqGx8ELB0eEUI1Ky8XKSohUzgtI0Q2L/xAAZAQADAQEBAAAAAAAAAAAAAAAAAQIDBAX/xAAsEQACAgICAQMDAwQDAAAAAAAAAQIRAyESMQRBUXETImGBkbEyoeHwQsHR/9oADAMBAAIRAxEAPwD30wQeDPovU4F0sBmV5gha8B7QNMZYkfReh5GNzVrtHJinxex3t+uDDAdDdc1jU7G1c7y70VAFpiXGCRM3cmyIVGYdkQalcEAxlfESItbWN/omwohE8cZqmEZOPQsMuTmeZj43ZoAnS3VMCIRKqMVFUhNtu2BKqyi59mjTU7BDipwj8SKUxQsTf+YJOa3bw330jqs82V442hwgpPZethqrZDKwaL2LGuIlogiTa/TnlYxSqF2V1bMNx7toA13mdx6DrOvDvqEu94G62ykm1xv0y+pSaADahzGOt94K4MCcnKX/ACStfJpOXp6G19E5AGtNhA3kpVSkHgHzH7hXZXPwgOAdNyIH5dL9VOHa4gZrEGbaRpp5rKpQfNun/f8A33FplqVANbbnQSfvRQQtTYvp97rPUcPw/XXtFli25O2U4pIqLLazGZTcSTHnp6LLSpz+ilrAYvHI+vyuhNroatdHRZWa4x3Hpv8AVZn4OM15vIE7IZRAvmuDaNb6SjEYrMIiOYO/Bt8uqu9bLb1sTUp6c7xJv1/ZWwj4MHfTyEpbzECYnaduyTVwzHxmuWzldJGWY09NVCeyU9nTdV+4Kyse42PJ7ff6LntwdMEENdqD8R1a4vHe62mv0KJMblY2ULMzEDeVpg8D1UUJOwc2fJHcBShO2MdSqayFOS/T6j9Vme+PUeibTqaAkC332WkXZakRWYHRzf7/AGUsojqBoL7cqKjgfCCJnQETzGq5lfGODsrZDWmI552W2LBKcqREpKO2dvp6IbfQ+aw08RkJdUPidENAmAJgJdf2jIGSQeuytePNul+4/qRS2M9pl+UwbWB0uDvpb91z6OIc0Frd9RxO/Oyq9xJuZJ5/NWayF6GPGow4vZzSm27KsPuzmaQTzz3XRwz6pkvAiDA0vzCwAX2te/TZdqhWDhYzELn8x1Hr9TTCrfZhzHshanMAJlzfPX6IXmKDe6KcWjktKtCq8QbKwXvRkpJSRzhClShMAQhCQFSq0nPzHLSD408bQDYbdz008jLlTE+y6JDWhoBMCxMgSXHe0kmecx3usc8pJJL1Lx12xbHvJOanlF752uuCRHh7T5p+HlxyB0A3+SMZ7IpMAe1jQWkXJcb7ESe6ZhMKZa494H5nbf0ULNF4eUn8fI5Q++kVpANZJERYbTuFnwtPO6JMxxN/yHVasVQALYY5/wAUjNGlwBYk79bJLi4ZnNwz2kb5mxoCDvbmPpJGKzwipOF2/wCw1ibr2Nj6niGZ0wCCY0012ixhNa77++6ZTLBbML8wDwow0REdpB0211XnPZtxKNZFvr+afTbbT6eSn3Q4QQBJcQAPuUIFGiugvqfkFRmH3Nj+eoPWxV3w4S0g9r/RQHEuI0AA7ySeQZtumFbGPpg/t0/JZnYYzYyFoGHbczPU3879VSHczG0CXW0J/RNjaTM7KZmHCQimyCTqOl+OsythMtkG0fZ6LPh3eJ0ix32JH6pEuNEPpmJ+XKSawiITfdayTYmDOnluq1y0iXGI436dD0TUbE0TQoNcJiOBPrK12Ov6LJgmOkkgAHQawNfvsrYipl27/onJJaGtKx1vJQb7fYXPOKcWzHPp0O60UakifsqA5FsXUDBJ12HP7LlGXGTcldStgw8g+R+/msTqWWLzM/IwvV8J40tf1Mxyp/oKyroezcKIznWfCPzWMrXQrZac73A78+S38hy4VH1dE46u2Jx48Zgz+uiToJViSTJ1Kje/l30WkVxikJ7dksZGup1/RWUoQIo4KaTHbEtG50H+VKHGfu3oh7VAh78eRZsEDczJ66qVmhCzWDH7F/Ul7kupiLHRQ1QArBVCLiqbsglCEKgBCEIAqUuYO3n9VdxUGiTF230BcATHTzHqhyjFfcwpvo3YfDk3e4uHEy3usrnYhjyA+jlJMSHkhoByklsC1hee9kulgGwQ5zmnNmOV5AMgi+0EO+QQz3bLtNSpLYLS5x0JcLWnUheTOMpzdbr8a/8ADqTUUWa+s6XTRcARce8BDTZxBJsQJMDmF0C90Xm8D4TIk3FzcgbxsuQ7Gh5H8tzQR8L2ACQ0Eg8i4HE/PbSxM+IEkyImdHWtJ1EH5rKUGlZXL0GYx1QlopuyjwzmbIIBgtve8i+0DWSquw2IIM1Kcj4fC7iDPF5Ppqre060NFr6C41gyYvI/MBcw4olmQyb65j6RK6MPiyyR5LoieVRdHfoumbyAbHkQL+spbhL7nTQbHr3CVhMcxw3bAuIJAHfjqs3tiqfCAfAeNZ0N+x07rKHjylk+m9FOaUeRvfRBMkXWT+MyGPc1dS2QwuEBzWgzsDmJHRp6Tuo5cjWtd4eZkgQTvpopoutaHj+oQPUW9Vk4pWWkc2l7WJE/w9cXAuy8kjbYXueh89GExZqH/t1W63e3KLGIF+s/4WyRGbQdemqQXskkiZgXBIG0C3y5S0waIc1rb/CZ1Fr89VDHOMZ7A6RbXkza3+dlalElxNhLQBYRbY77eqeYcIj6bHqp5UNIz4hrGCXPDW6y4gCwJN3aWBPkVDqrZnOBsfENBNvk70KvXoNeMtVoc3US206XF+fqln2Th3RDBYzaQZiL3mNI4LW8BNNMfEKOpIcHcb5dtj0PooqToXGIucs97geGOqluGpsk0mtBdAOUWgHpa0lXFOfiv5WHYJNk1QoUcxOwbYd+izEOswNJDbWBPqB9V1BZc6tjACBMGSTbaD+2vKqKt0jOSSHMrjK50Cwv3uLXhYZGVoi9zPNyNPJVqPsGNFhvyf0TqlDKBLhpprfcccL0/HxfTScu2/8ApmEpcuhYUwhSuwggBSRNipQkBS46j5iT9FdUq6ebf7groAEIQgAQhCAIS8RULRLWl3QaxBP1A9U1JIIcSXiCWwOAD4u8z9B1SYIl1U3hpMTzeAem5A/3DsrMcSSC2IiDzrO2xB8iElrX6Z26ADcy1pDiZF/FHzTBm/qBEztOUueRtwWDyN90rZVDUIUFUSUenNwlOoAHCQADMkGc4deDcSwD/KQ8rZgsBIl/4hYSRbWSfJYeWo/T+51svFfLRkxVKnSgU2hpIh2UmYtaTzCVQ1u0nW3Uiy7mDwLWyWiL2JF413v/AIT6tG7TG9/QiY7kLlj5cYR4Rjf56NnhlJ22cTCvcAb+DRwJG+8aowceIG0Akcba3kiwPkpxOCqCXwCCSZHBOsG6VhsM94JaJjr8l2yWPJFybRh90XVGjANDhDgDBv2220F1LsRVADP4drhuQ5jRHRpOonc7dVhqtc03BafMKcLOdsiQNZ0AAk6rDN49JzUtd1/v5Lx5N8WjZh6gykmmKTuMwJNgZkRaZGn4UvFUzkJLQ4kyHNzG0gg3vpb0Wyti3hwiiXWtBAN3gGx1tDuLJmDMtBLS065TsDMC/GkQNNF58csoyU3v9ToePVIzexyzJ8JkHgniDwP2XQBBlzSJ3mRPfg2SWe0KMhoeMxMReZkjjkELJjqFcvdkcyLANI2OUS7mCHn/AMogwEss/qTcnr5KjHjFInFMz7kCxIibzNhMbTI5WjCgOMZ5iPhIPS7tf2AWaozEnM3PSk2Ah+mUfFwZn1HCmjTqteQ9zCAJGUEOgiJ2EyNOD0S01QUdqnRaBYBQ6Eii6Wg8iedeu6kuWbZZeoYWCr7YoTleYgxBaSCZLbQDeR3WgvPKXmEpqiXItRrsqNzMcHNMwROxIPzBS8RVygn+kHcCd9ToFomAY8h+aw1RIcHaOBB6g6iypUmZyZm/inOgVLNdqdJmSA3076pVdpJiLCYAi176brNVwDMxDmA3JuXbzfXW5TauFpvzFzGnMSSL3L7OJvuvVjDg1kil1/Psc7aaptkVA8fBTzmJiQ3TYfPbhXY95cc1MNH+sOJ02HWd+E7DuFMRTaGXLjE3J1sT0ChaxU3LlLX4JbilSAKyhStSQQhCQFKunmP7goraRmyzaZg346xKmrp5j+4KK0CHEAxpOgki/TTX9UmNFGtfaXjS8Aa5pdAIMWkDi1rKzGmSc8iSI2nM4x5Zmj/xhIaGC2V1zlI1M1G3m8iwibeau17HGzXXc6+03cTrocx+wpGaUIQrJBVcwGCdu/IPncD0VkIAV/DttbQFouZAIiAZ4spp0WtiBECN9IaN+jW+iYhFILBUcVZLqFNCHYTCGpc2aDB5J4C69No+F0tBsBoDAFpiT2OvZTgaXgZEAROtySNTb7sn1GgkTfUX8j+S8jyMsskvwujuxQUUc2rVxgdAp0iCTfMRDcxInrlLRAm4OgT6L6uWoKzWAZbZSTPxZpB0jwx5rQSW9R6uH/sPn3R72fhvO/4fXfsPkuds0F4/FOpjwUy85TAAPxDLDTAtIJv/APnqqYDFZ3Ee5eyxJcQIJBAiRvf5FNNEtAhzokWtuYtIsL6DhXzOGtxyNfMfp6J2BgxgxIM0QxzdmutBBeXGba+AanslB1VrmivlAJhhpyMush0zrbQ2XUpEkaiCSRY6EyN0jH4T3tNzHHUWgQRY9VUXG/u6E7rQ19C0RYfKNI4WLHYd8Z2OJLbxyNxAWL2fhffMvXryDJbnHJI/Dpx/pC11/Y4fmJr1mhzi6A8ACc1gI08X/FvCFH6WSn2vQV846KUcfTMS3K7Q+H4b7u2E/VOxTcxblqFvJaRoL8xqROsquDwLGZhndUa4kkvIcBYCAQB1t1JXJrMaXHKIbNp4XRjwY80nxtV+pnPJKC3s208JXA/+VILtRTbu0CNT+ITb+pacLh3tn3lT3jjF8jWRAgwBsdbrn4SvkMOkt41vzC6TpqNblcWTBkAG0Xbxus8+CWN0+vcccimiDScCS06me3SNCPT80itinB0ZLxOsT0uI/wAJmGo1GOl9cvbB8JaG3OUh0yYAANhbxFY8VjAS4BsgiJnzkW6m3VTjwzyOoqwlNR7HVHunaTr+QF9dB5+S3BmUk82+dtFza+Ja0AODiHXztkgEeebjQJQ9sh0AlwDhNqZJOkk2tr8t1DixpnZcYScQ+0ft81gbj8zA4NOWBBtuJ9UuriHP4A6LfH4mST3pGU8q6IqvzOLo1UgKJlXC9WKpJHORCmFKEwBCEJACEIQBSrp5t/uCuqVNPMfUK6A9AlEoQgAQpDCfsIStBTKAqUkEjUJjXKu+hF0KJUpDIS6iaqOCaEb6GNytDWmQIHiEeYtf782Yl3vGEPILDMxabEQDP7rm0a5bI9NJ6C/4bytDJJJJi4gA20AniNfQrxc+KWOe/wBzrjkTQYPCspEOAcNbueSBOxG09SpxNCnVLHPzSycjhmHxCDpYjoeAlVXwGuJ5MkyCdQCOfok06dcNAGIYQB8RYJsQAMosZvoRfa4y51KuRfP0NmGyULNFRxLQSXTLiwSGi1p1gDaANkw+2jIb7iqCXROU5YLsodmtaLwRNtkmm18y52bxeAZQ0hsGZ+d/TULS9hOpjoPqTuk5Dsmvh8xltWow5Q3w9J9Ndv8ACqFM05ipUfbKA52mkQORGvdXpiTBc4RqBl+RhZcVSqhw9yWjW7rgusZsLWzfLqEk30FkigWVRU+FrjDgDvHPe/OvVaKvtGm0yJcR1JA8z+Szup4knKW0C3c+MXBAiOt9jpreU2m0U6YLmMD4AJZcZ4uBmvAK6VKM2ue30q9fkmnFOujHVxLnyCYaSTHcz5qoChgTAvWUYxVRVI4229sW9q34Gv8Ay43FvLlYyEUn5SsvIx/Ux0u/QqEuLstjK5ccuw+fdIyJr27zrqoV4UowSRMtvZDKrhDRa/nOx8itTn59PFadewjVZCFDmZTbT0kax02XPn8dTdx0/wCS4zaRavRgzyT10JCgBQXE/eis0HWJAXTBOMEpPZDpvQ6uZIjQAfTdLCvQAIMmIk/ZSwlDX2+w37l0KJUqhAhCEACEIQBSrp5t/uCuqVNPMfUK6A9AQhUNQdfQnadkAWUqGunT73QgCoaY3jSzToYtO6pWYWk+F0bGPuFrOMYP/sZH+oRvsD0+S1NYJBn/ADx6Lx8Gd4n8m7hZyG1+h9FcVOh9F1BhWEfDHb9Vz69LIYmV6OLyYZXS7IljcVZX3nQ+iM3Q+isFK3MxJPQ+iqex9FoUJ2GjMex9OFAebAZtdL69lqISnhD2qAvVruGpygSc0G0bzppPzUMxTHCZBuZMgzeYJm5AiyZhm58xIBmzos4g6iZt6KRh2GzWAAzoCBcXk89+BwF4M4cG4v0OhVQNrt0EcbDpr3UnHNDoFOpVygSWifFmAgSbEam+k9FFX2dSaM+QDLFwLNAIJIGhIEqaeJjw/wAO/Yy0ZmydCHQCTfWLfNNJVZpH8Fme0m5iDTrCAQcwlsjJacxkkOEeaz4jFmoZIIGwhKr4lziJp1QLAS0CAfxOE279k1oXpeLhjFcvX+DHLNvXoQHdD6K2fofRWCldRiUz9D6KM3Q+iYhAC83Q+iM/Q+iYoQAsVo2McRwnV6ngiCRIIPcG3X8kshNw9fLYiQfuVjlg7U49r09/8lJrpmWlfY2m30vwrugAmCJ4ntHdWFCoT4HAHs0zpz5+ca6FFVtYgA1RInWm3gwddZg9hHJOM1KeVNO0vQpJcS+bofQq2fofRQC6XFzg6Tbw5YFrG9zM36q2ZdS5uN+pDpMr73ofRAq9D6JgcSC1oGYgwdpixPSVhqYh7XZXGiBEiTUa5wtfcTvAtcXWT8jjLjNUVGHLo2e86H0U5+h9Fz6eKe4tDX4ckjxN/mfGGgkDpM63A5XQZMDNE75Ziek3haRmpdCca7DP0PojP0PoroVkia1S2h1bsf6gFPvgmqIQO0L98FQ1BNibkWgdu6fCISC0KfTzGZcPT1QnIRQchv8A05gP/aYNjDRpoBHHC1g6bcfqrgEhs7gX8kZbjpb1XhOzqoW2qA0k7DuuWahcZK248ZRHNvVYmBel4MKi5NbMMrfQwKVAUrtMwQhCQEKj0xUcmgIw9aowPIol7diHCTAGjQCZmR5LXSqVC6H0Swah2drrzGWOozGVk9n4yq5uX3DgWgzD6ZHxHQ5ZPImPJPoVqz8rXUzTJBMmHQRlEWI5O2x1F142dt5G2jrjFKKNbS4ZSQDBvttBNz1J8kprv5nhgAjyJtp6m/ITMhJyvg8ACAe9zpx9hdeoGDNckGBc6kDXosoJyaihvS2Z/aLIcCdSL7JbGkieFmq45rnw57cw2mIs0xfo5vr0K3YnH0sgDXsgkWkDWIBGxuF6n1HijHH2/wCDm48m5CwVZJZWaSAHNJOgkSY1gbpy6bT6IoEISjXA1BtPEWLhzvlnzCG6AahIbiR4ZBGbz/CHT6OHzTKb5EwRrY62JG3ZCaYUWUEKyEwKQolSSoZTc74QT9PVDaSth8Aahnr8/LhXoYZziZtHK34HB5RLvi+g4WuPvyXn5vNpuOP9zohgbVyOBiqWQxM7qz6ZAa7WR6QbBdXEYVr4BHY7+qpVw/gyDiBPRC81NRvu9kvC1ZzZkzv2CuEogtMHUJgXekq10Y2/UshACEAChTKpV+E9j9EAAM6ac2v2RkP9R/4/oroQFlQ3qfl+iFZCANVOqMwHLZIGjSOo8woxuLLYAHxXk7bfVXDywS7e87zHwn6D7K5znlxkrzPDxc5cpLSOjLKlSDMTEmYVwEAKy9TS0jnBLqB0gtiIMzpMGJ31j58XYsopsaY8VpMmDclr3db5R/u9JkNDYf02vv8AEJ/45vOFamHR4oJnbsLes+ULLFMAgudbUnmo02+GCYMwOE+kGkyCbSOgsNLaRGnRJdjY5VcFZQVZI32U6Kkf1Aj6H8lDvZha61Wta4h0CSTINtNdevQDE+s2SMwBEzJg21sdfJdVvtGiGNc54GYddi1p7AF7ewM6LzfNX3KUWdOB6pmX/pjj8VetpbxDXxeKzRfxR5DdRVreAMg7STrbc9TqU+ri6ZIIqAkScoNzlIB8gSAe6xySZOpR4eJylzl0uvkWaVKioptkEtadNWg6dSFetSplwLabRGnhbyDMabC+qsAphd7xxcuTWzBSaVFGUmi4a0EWBDQCBpFhwmKFKqkuhAlZX3v89p6ggECBvN+iahDVgJipPxN+Jx0Pw/hb35KYwGLmTe/mY+UKyEUFghCEALeuzhPgbbYLjPC6Pst/hjg/uuTzo3jT9mbYHUjbKw1cRWDnBtIObIg5wDECZB6z8lprVGi7jCy/9Spg2zd4t+q83HinLcY2dMppdsW6viQBFFkxfxgAu8QgcDQ+a6BNlVtQGCIuLHp9wrOFt1ElXoO9GLHUZGbcbrCwrpY98MPVcxi9bwXJ43fXoceX+oaChQiV1mZKpW+F3Y/RWlVq/Cex+iTBdl0IQgAQhCAF1K4eSGPzNBtBBi0jQ9bdFLQq06YEw0CbmABJ5MapiUVxjQ27dgpQhMQKI/Ty4UoQBEDj7GilCEAChShAC3Um65W6z8I1sZ01kD0UFm0COwTVCKXsO2KFMTMCTqQADtv5D0TAFKlMRClCEgBCEIAEIQgAQhCABCEIAqQhr3AQCQCrKENJ9gKyILE2EQqsVFKNUsII2+m4XUOLbFnDt1XMIU0mCfFpyubPghk+5+nsaQm46ROJrZyOAqtCC0TbRWatccVCCiiG7dsVVxLGmHPa02+IgamBr1sr06gMEEOHQgg+YWU0qpgk0SRBkskgi4vHM7CBybp2Dwz2jxe7DA0w1jcniJaRA4+L/dvtm8rT2tGnFVpj6lOCl1fhd2P0V3vLjJVKvwnseuy0jy4/d2Rq9DEIQqECEIQBAUoQmAIQhIAQhCABCEIAEIQgAQhCABCEIAEIQgAQhCABCEIAEIQgAQhCABCEIAEIQgCFClCYAhShAFQmYl8kfeqEKHFc0/kd6FhVdqB0J8wWx9UIVMEMQhCBAhC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xMSEhUSEhMWFRUVGBoaGBcYGBcXGBgXGBgYGBcVGhgaHSggGBolHhgYITEhJSkrLi4uFx8zODMtNygtLi0BCgoKDg0OGxAQGy0mHyUtLS8tLS0tLS0vLS0tLS0tLS0tLS0tLy0tLS0tLS0tLy0tLS0tNS0tLS0tLy0tLS0tLf/AABEIAKQBNAMBIgACEQEDEQH/xAAaAAACAwEBAAAAAAAAAAAAAAAAAwECBAUG/8QAPBAAAQMCBQIDBgQFAwQDAAAAAQACEQMhBBIxQVFhcSKBkQUTMqGx8ELB0eEUI1Ky8XKSohUzgtI0Q2L/xAAZAQADAQEBAAAAAAAAAAAAAAAAAQIDBAX/xAAsEQACAgICAQMDAwQDAAAAAAAAAQIRAyESMQRBUXETImGBkbEyoeHwQsHR/9oADAMBAAIRAxEAPwD30wQeDPovU4F0sBmV5gha8B7QNMZYkfReh5GNzVrtHJinxex3t+uDDAdDdc1jU7G1c7y70VAFpiXGCRM3cmyIVGYdkQalcEAxlfESItbWN/omwohE8cZqmEZOPQsMuTmeZj43ZoAnS3VMCIRKqMVFUhNtu2BKqyi59mjTU7BDipwj8SKUxQsTf+YJOa3bw330jqs82V442hwgpPZethqrZDKwaL2LGuIlogiTa/TnlYxSqF2V1bMNx7toA13mdx6DrOvDvqEu94G62ykm1xv0y+pSaADahzGOt94K4MCcnKX/ACStfJpOXp6G19E5AGtNhA3kpVSkHgHzH7hXZXPwgOAdNyIH5dL9VOHa4gZrEGbaRpp5rKpQfNun/f8A33FplqVANbbnQSfvRQQtTYvp97rPUcPw/XXtFli25O2U4pIqLLazGZTcSTHnp6LLSpz+ilrAYvHI+vyuhNroatdHRZWa4x3Hpv8AVZn4OM15vIE7IZRAvmuDaNb6SjEYrMIiOYO/Bt8uqu9bLb1sTUp6c7xJv1/ZWwj4MHfTyEpbzECYnaduyTVwzHxmuWzldJGWY09NVCeyU9nTdV+4Kyse42PJ7ff6LntwdMEENdqD8R1a4vHe62mv0KJMblY2ULMzEDeVpg8D1UUJOwc2fJHcBShO2MdSqayFOS/T6j9Vme+PUeibTqaAkC332WkXZakRWYHRzf7/AGUsojqBoL7cqKjgfCCJnQETzGq5lfGODsrZDWmI552W2LBKcqREpKO2dvp6IbfQ+aw08RkJdUPidENAmAJgJdf2jIGSQeuytePNul+4/qRS2M9pl+UwbWB0uDvpb91z6OIc0Frd9RxO/Oyq9xJuZJ5/NWayF6GPGow4vZzSm27KsPuzmaQTzz3XRwz6pkvAiDA0vzCwAX2te/TZdqhWDhYzELn8x1Hr9TTCrfZhzHshanMAJlzfPX6IXmKDe6KcWjktKtCq8QbKwXvRkpJSRzhClShMAQhCQFSq0nPzHLSD408bQDYbdz008jLlTE+y6JDWhoBMCxMgSXHe0kmecx3usc8pJJL1Lx12xbHvJOanlF752uuCRHh7T5p+HlxyB0A3+SMZ7IpMAe1jQWkXJcb7ESe6ZhMKZa494H5nbf0ULNF4eUn8fI5Q++kVpANZJERYbTuFnwtPO6JMxxN/yHVasVQALYY5/wAUjNGlwBYk79bJLi4ZnNwz2kb5mxoCDvbmPpJGKzwipOF2/wCw1ibr2Nj6niGZ0wCCY0012ixhNa77++6ZTLBbML8wDwow0REdpB0211XnPZtxKNZFvr+afTbbT6eSn3Q4QQBJcQAPuUIFGiugvqfkFRmH3Nj+eoPWxV3w4S0g9r/RQHEuI0AA7ySeQZtumFbGPpg/t0/JZnYYzYyFoGHbczPU3879VSHczG0CXW0J/RNjaTM7KZmHCQimyCTqOl+OsythMtkG0fZ6LPh3eJ0ix32JH6pEuNEPpmJ+XKSawiITfdayTYmDOnluq1y0iXGI436dD0TUbE0TQoNcJiOBPrK12Ov6LJgmOkkgAHQawNfvsrYipl27/onJJaGtKx1vJQb7fYXPOKcWzHPp0O60UakifsqA5FsXUDBJ12HP7LlGXGTcldStgw8g+R+/msTqWWLzM/IwvV8J40tf1Mxyp/oKyroezcKIznWfCPzWMrXQrZac73A78+S38hy4VH1dE46u2Jx48Zgz+uiToJViSTJ1Kje/l30WkVxikJ7dksZGup1/RWUoQIo4KaTHbEtG50H+VKHGfu3oh7VAh78eRZsEDczJ66qVmhCzWDH7F/Ul7kupiLHRQ1QArBVCLiqbsglCEKgBCEIAqUuYO3n9VdxUGiTF230BcATHTzHqhyjFfcwpvo3YfDk3e4uHEy3usrnYhjyA+jlJMSHkhoByklsC1hee9kulgGwQ5zmnNmOV5AMgi+0EO+QQz3bLtNSpLYLS5x0JcLWnUheTOMpzdbr8a/8ADqTUUWa+s6XTRcARce8BDTZxBJsQJMDmF0C90Xm8D4TIk3FzcgbxsuQ7Gh5H8tzQR8L2ACQ0Eg8i4HE/PbSxM+IEkyImdHWtJ1EH5rKUGlZXL0GYx1QlopuyjwzmbIIBgtve8i+0DWSquw2IIM1Kcj4fC7iDPF5Ppqre060NFr6C41gyYvI/MBcw4olmQyb65j6RK6MPiyyR5LoieVRdHfoumbyAbHkQL+spbhL7nTQbHr3CVhMcxw3bAuIJAHfjqs3tiqfCAfAeNZ0N+x07rKHjylk+m9FOaUeRvfRBMkXWT+MyGPc1dS2QwuEBzWgzsDmJHRp6Tuo5cjWtd4eZkgQTvpopoutaHj+oQPUW9Vk4pWWkc2l7WJE/w9cXAuy8kjbYXueh89GExZqH/t1W63e3KLGIF+s/4WyRGbQdemqQXskkiZgXBIG0C3y5S0waIc1rb/CZ1Fr89VDHOMZ7A6RbXkza3+dlalElxNhLQBYRbY77eqeYcIj6bHqp5UNIz4hrGCXPDW6y4gCwJN3aWBPkVDqrZnOBsfENBNvk70KvXoNeMtVoc3US206XF+fqln2Th3RDBYzaQZiL3mNI4LW8BNNMfEKOpIcHcb5dtj0PooqToXGIucs97geGOqluGpsk0mtBdAOUWgHpa0lXFOfiv5WHYJNk1QoUcxOwbYd+izEOswNJDbWBPqB9V1BZc6tjACBMGSTbaD+2vKqKt0jOSSHMrjK50Cwv3uLXhYZGVoi9zPNyNPJVqPsGNFhvyf0TqlDKBLhpprfcccL0/HxfTScu2/8ApmEpcuhYUwhSuwggBSRNipQkBS46j5iT9FdUq6ebf7groAEIQgAQhCAIS8RULRLWl3QaxBP1A9U1JIIcSXiCWwOAD4u8z9B1SYIl1U3hpMTzeAem5A/3DsrMcSSC2IiDzrO2xB8iElrX6Z26ADcy1pDiZF/FHzTBm/qBEztOUueRtwWDyN90rZVDUIUFUSUenNwlOoAHCQADMkGc4deDcSwD/KQ8rZgsBIl/4hYSRbWSfJYeWo/T+51svFfLRkxVKnSgU2hpIh2UmYtaTzCVQ1u0nW3Uiy7mDwLWyWiL2JF413v/AIT6tG7TG9/QiY7kLlj5cYR4Rjf56NnhlJ22cTCvcAb+DRwJG+8aowceIG0Akcba3kiwPkpxOCqCXwCCSZHBOsG6VhsM94JaJjr8l2yWPJFybRh90XVGjANDhDgDBv2220F1LsRVADP4drhuQ5jRHRpOonc7dVhqtc03BafMKcLOdsiQNZ0AAk6rDN49JzUtd1/v5Lx5N8WjZh6gykmmKTuMwJNgZkRaZGn4UvFUzkJLQ4kyHNzG0gg3vpb0Wyti3hwiiXWtBAN3gGx1tDuLJmDMtBLS065TsDMC/GkQNNF58csoyU3v9ToePVIzexyzJ8JkHgniDwP2XQBBlzSJ3mRPfg2SWe0KMhoeMxMReZkjjkELJjqFcvdkcyLANI2OUS7mCHn/AMogwEss/qTcnr5KjHjFInFMz7kCxIibzNhMbTI5WjCgOMZ5iPhIPS7tf2AWaozEnM3PSk2Ah+mUfFwZn1HCmjTqteQ9zCAJGUEOgiJ2EyNOD0S01QUdqnRaBYBQ6Eii6Wg8iedeu6kuWbZZeoYWCr7YoTleYgxBaSCZLbQDeR3WgvPKXmEpqiXItRrsqNzMcHNMwROxIPzBS8RVygn+kHcCd9ToFomAY8h+aw1RIcHaOBB6g6iypUmZyZm/inOgVLNdqdJmSA3076pVdpJiLCYAi176brNVwDMxDmA3JuXbzfXW5TauFpvzFzGnMSSL3L7OJvuvVjDg1kil1/Psc7aaptkVA8fBTzmJiQ3TYfPbhXY95cc1MNH+sOJ02HWd+E7DuFMRTaGXLjE3J1sT0ChaxU3LlLX4JbilSAKyhStSQQhCQFKunmP7goraRmyzaZg346xKmrp5j+4KK0CHEAxpOgki/TTX9UmNFGtfaXjS8Aa5pdAIMWkDi1rKzGmSc8iSI2nM4x5Zmj/xhIaGC2V1zlI1M1G3m8iwibeau17HGzXXc6+03cTrocx+wpGaUIQrJBVcwGCdu/IPncD0VkIAV/DttbQFouZAIiAZ4spp0WtiBECN9IaN+jW+iYhFILBUcVZLqFNCHYTCGpc2aDB5J4C69No+F0tBsBoDAFpiT2OvZTgaXgZEAROtySNTb7sn1GgkTfUX8j+S8jyMsskvwujuxQUUc2rVxgdAp0iCTfMRDcxInrlLRAm4OgT6L6uWoKzWAZbZSTPxZpB0jwx5rQSW9R6uH/sPn3R72fhvO/4fXfsPkuds0F4/FOpjwUy85TAAPxDLDTAtIJv/APnqqYDFZ3Ee5eyxJcQIJBAiRvf5FNNEtAhzokWtuYtIsL6DhXzOGtxyNfMfp6J2BgxgxIM0QxzdmutBBeXGba+AanslB1VrmivlAJhhpyMush0zrbQ2XUpEkaiCSRY6EyN0jH4T3tNzHHUWgQRY9VUXG/u6E7rQ19C0RYfKNI4WLHYd8Z2OJLbxyNxAWL2fhffMvXryDJbnHJI/Dpx/pC11/Y4fmJr1mhzi6A8ACc1gI08X/FvCFH6WSn2vQV846KUcfTMS3K7Q+H4b7u2E/VOxTcxblqFvJaRoL8xqROsquDwLGZhndUa4kkvIcBYCAQB1t1JXJrMaXHKIbNp4XRjwY80nxtV+pnPJKC3s208JXA/+VILtRTbu0CNT+ITb+pacLh3tn3lT3jjF8jWRAgwBsdbrn4SvkMOkt41vzC6TpqNblcWTBkAG0Xbxus8+CWN0+vcccimiDScCS06me3SNCPT80itinB0ZLxOsT0uI/wAJmGo1GOl9cvbB8JaG3OUh0yYAANhbxFY8VjAS4BsgiJnzkW6m3VTjwzyOoqwlNR7HVHunaTr+QF9dB5+S3BmUk82+dtFza+Ja0AODiHXztkgEeebjQJQ9sh0AlwDhNqZJOkk2tr8t1DixpnZcYScQ+0ft81gbj8zA4NOWBBtuJ9UuriHP4A6LfH4mST3pGU8q6IqvzOLo1UgKJlXC9WKpJHORCmFKEwBCEJACEIQBSrp5t/uCuqVNPMfUK6A9AlEoQgAQpDCfsIStBTKAqUkEjUJjXKu+hF0KJUpDIS6iaqOCaEb6GNytDWmQIHiEeYtf782Yl3vGEPILDMxabEQDP7rm0a5bI9NJ6C/4bytDJJJJi4gA20AniNfQrxc+KWOe/wBzrjkTQYPCspEOAcNbueSBOxG09SpxNCnVLHPzSycjhmHxCDpYjoeAlVXwGuJ5MkyCdQCOfok06dcNAGIYQB8RYJsQAMosZvoRfa4y51KuRfP0NmGyULNFRxLQSXTLiwSGi1p1gDaANkw+2jIb7iqCXROU5YLsodmtaLwRNtkmm18y52bxeAZQ0hsGZ+d/TULS9hOpjoPqTuk5Dsmvh8xltWow5Q3w9J9Ndv8ACqFM05ipUfbKA52mkQORGvdXpiTBc4RqBl+RhZcVSqhw9yWjW7rgusZsLWzfLqEk30FkigWVRU+FrjDgDvHPe/OvVaKvtGm0yJcR1JA8z+Szup4knKW0C3c+MXBAiOt9jpreU2m0U6YLmMD4AJZcZ4uBmvAK6VKM2ue30q9fkmnFOujHVxLnyCYaSTHcz5qoChgTAvWUYxVRVI4229sW9q34Gv8Ay43FvLlYyEUn5SsvIx/Ux0u/QqEuLstjK5ccuw+fdIyJr27zrqoV4UowSRMtvZDKrhDRa/nOx8itTn59PFadewjVZCFDmZTbT0kax02XPn8dTdx0/wCS4zaRavRgzyT10JCgBQXE/eis0HWJAXTBOMEpPZDpvQ6uZIjQAfTdLCvQAIMmIk/ZSwlDX2+w37l0KJUqhAhCEACEIQBSrp5t/uCuqVNPMfUK6A9AQhUNQdfQnadkAWUqGunT73QgCoaY3jSzToYtO6pWYWk+F0bGPuFrOMYP/sZH+oRvsD0+S1NYJBn/ADx6Lx8Gd4n8m7hZyG1+h9FcVOh9F1BhWEfDHb9Vz69LIYmV6OLyYZXS7IljcVZX3nQ+iM3Q+isFK3MxJPQ+iqex9FoUJ2GjMex9OFAebAZtdL69lqISnhD2qAvVruGpygSc0G0bzppPzUMxTHCZBuZMgzeYJm5AiyZhm58xIBmzos4g6iZt6KRh2GzWAAzoCBcXk89+BwF4M4cG4v0OhVQNrt0EcbDpr3UnHNDoFOpVygSWifFmAgSbEam+k9FFX2dSaM+QDLFwLNAIJIGhIEqaeJjw/wAO/Yy0ZmydCHQCTfWLfNNJVZpH8Fme0m5iDTrCAQcwlsjJacxkkOEeaz4jFmoZIIGwhKr4lziJp1QLAS0CAfxOE279k1oXpeLhjFcvX+DHLNvXoQHdD6K2fofRWCldRiUz9D6KM3Q+iYhAC83Q+iM/Q+iYoQAsVo2McRwnV6ngiCRIIPcG3X8kshNw9fLYiQfuVjlg7U49r09/8lJrpmWlfY2m30vwrugAmCJ4ntHdWFCoT4HAHs0zpz5+ca6FFVtYgA1RInWm3gwddZg9hHJOM1KeVNO0vQpJcS+bofQq2fofRQC6XFzg6Tbw5YFrG9zM36q2ZdS5uN+pDpMr73ofRAq9D6JgcSC1oGYgwdpixPSVhqYh7XZXGiBEiTUa5wtfcTvAtcXWT8jjLjNUVGHLo2e86H0U5+h9Fz6eKe4tDX4ckjxN/mfGGgkDpM63A5XQZMDNE75Ziek3haRmpdCca7DP0PojP0PoroVkia1S2h1bsf6gFPvgmqIQO0L98FQ1BNibkWgdu6fCISC0KfTzGZcPT1QnIRQchv8A05gP/aYNjDRpoBHHC1g6bcfqrgEhs7gX8kZbjpb1XhOzqoW2qA0k7DuuWahcZK248ZRHNvVYmBel4MKi5NbMMrfQwKVAUrtMwQhCQEKj0xUcmgIw9aowPIol7diHCTAGjQCZmR5LXSqVC6H0Swah2drrzGWOozGVk9n4yq5uX3DgWgzD6ZHxHQ5ZPImPJPoVqz8rXUzTJBMmHQRlEWI5O2x1F142dt5G2jrjFKKNbS4ZSQDBvttBNz1J8kprv5nhgAjyJtp6m/ITMhJyvg8ACAe9zpx9hdeoGDNckGBc6kDXosoJyaihvS2Z/aLIcCdSL7JbGkieFmq45rnw57cw2mIs0xfo5vr0K3YnH0sgDXsgkWkDWIBGxuF6n1HijHH2/wCDm48m5CwVZJZWaSAHNJOgkSY1gbpy6bT6IoEISjXA1BtPEWLhzvlnzCG6AahIbiR4ZBGbz/CHT6OHzTKb5EwRrY62JG3ZCaYUWUEKyEwKQolSSoZTc74QT9PVDaSth8Aahnr8/LhXoYZziZtHK34HB5RLvi+g4WuPvyXn5vNpuOP9zohgbVyOBiqWQxM7qz6ZAa7WR6QbBdXEYVr4BHY7+qpVw/gyDiBPRC81NRvu9kvC1ZzZkzv2CuEogtMHUJgXekq10Y2/UshACEAChTKpV+E9j9EAAM6ac2v2RkP9R/4/oroQFlQ3qfl+iFZCANVOqMwHLZIGjSOo8woxuLLYAHxXk7bfVXDywS7e87zHwn6D7K5znlxkrzPDxc5cpLSOjLKlSDMTEmYVwEAKy9TS0jnBLqB0gtiIMzpMGJ31j58XYsopsaY8VpMmDclr3db5R/u9JkNDYf02vv8AEJ/45vOFamHR4oJnbsLes+ULLFMAgudbUnmo02+GCYMwOE+kGkyCbSOgsNLaRGnRJdjY5VcFZQVZI32U6Kkf1Aj6H8lDvZha61Wta4h0CSTINtNdevQDE+s2SMwBEzJg21sdfJdVvtGiGNc54GYddi1p7AF7ewM6LzfNX3KUWdOB6pmX/pjj8VetpbxDXxeKzRfxR5DdRVreAMg7STrbc9TqU+ri6ZIIqAkScoNzlIB8gSAe6xySZOpR4eJylzl0uvkWaVKioptkEtadNWg6dSFetSplwLabRGnhbyDMabC+qsAphd7xxcuTWzBSaVFGUmi4a0EWBDQCBpFhwmKFKqkuhAlZX3v89p6ggECBvN+iahDVgJipPxN+Jx0Pw/hb35KYwGLmTe/mY+UKyEUFghCEALeuzhPgbbYLjPC6Pst/hjg/uuTzo3jT9mbYHUjbKw1cRWDnBtIObIg5wDECZB6z8lprVGi7jCy/9Spg2zd4t+q83HinLcY2dMppdsW6viQBFFkxfxgAu8QgcDQ+a6BNlVtQGCIuLHp9wrOFt1ElXoO9GLHUZGbcbrCwrpY98MPVcxi9bwXJ43fXoceX+oaChQiV1mZKpW+F3Y/RWlVq/Cex+iTBdl0IQgAQhCAF1K4eSGPzNBtBBi0jQ9bdFLQq06YEw0CbmABJ5MapiUVxjQ27dgpQhMQKI/Ty4UoQBEDj7GilCEAChShAC3Um65W6z8I1sZ01kD0UFm0COwTVCKXsO2KFMTMCTqQADtv5D0TAFKlMRClCEgBCEIAEIQgAQhCABCEIAqQhr3AQCQCrKENJ9gKyILE2EQqsVFKNUsII2+m4XUOLbFnDt1XMIU0mCfFpyubPghk+5+nsaQm46ROJrZyOAqtCC0TbRWatccVCCiiG7dsVVxLGmHPa02+IgamBr1sr06gMEEOHQgg+YWU0qpgk0SRBkskgi4vHM7CBybp2Dwz2jxe7DA0w1jcniJaRA4+L/dvtm8rT2tGnFVpj6lOCl1fhd2P0V3vLjJVKvwnseuy0jy4/d2Rq9DEIQqECEIQBAUoQmAIQhIAQhCABCEIAEIQgAQhCABCEIAEIQgAQhCABCEIAEIQgAQhCABCEIAEIQgCFClCYAhShAFQmYl8kfeqEKHFc0/kd6FhVdqB0J8wWx9UIVMEMQhCBAhC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data:image/jpeg;base64,/9j/4AAQSkZJRgABAQAAAQABAAD/2wCEAAkGBxMSEhUSEhMWFRUVGBoaGBcYGBcXGBgXGBgYGBcVGhgaHSggGBolHhgYITEhJSkrLi4uFx8zODMtNygtLi0BCgoKDg0OGxAQGy0mHyUtLS8tLS0tLS0vLS0tLS0tLS0tLS0tLy0tLS0tLS0tLy0tLS0tNS0tLS0tLy0tLS0tLf/AABEIAKQBNAMBIgACEQEDEQH/xAAaAAACAwEBAAAAAAAAAAAAAAAAAwECBAUG/8QAPBAAAQMCBQIDBgQFAwQDAAAAAQACEQMhBBIxQVFhcSKBkQUTMqGx8ELB0eEUI1Ky8XKSohUzgtI0Q2L/xAAZAQADAQEBAAAAAAAAAAAAAAAAAQIDBAX/xAAsEQACAgICAQMDAwQDAAAAAAAAAQIRAyESMQRBUXETImGBkbEyoeHwQsHR/9oADAMBAAIRAxEAPwD30wQeDPovU4F0sBmV5gha8B7QNMZYkfReh5GNzVrtHJinxex3t+uDDAdDdc1jU7G1c7y70VAFpiXGCRM3cmyIVGYdkQalcEAxlfESItbWN/omwohE8cZqmEZOPQsMuTmeZj43ZoAnS3VMCIRKqMVFUhNtu2BKqyi59mjTU7BDipwj8SKUxQsTf+YJOa3bw330jqs82V442hwgpPZethqrZDKwaL2LGuIlogiTa/TnlYxSqF2V1bMNx7toA13mdx6DrOvDvqEu94G62ykm1xv0y+pSaADahzGOt94K4MCcnKX/ACStfJpOXp6G19E5AGtNhA3kpVSkHgHzH7hXZXPwgOAdNyIH5dL9VOHa4gZrEGbaRpp5rKpQfNun/f8A33FplqVANbbnQSfvRQQtTYvp97rPUcPw/XXtFli25O2U4pIqLLazGZTcSTHnp6LLSpz+ilrAYvHI+vyuhNroatdHRZWa4x3Hpv8AVZn4OM15vIE7IZRAvmuDaNb6SjEYrMIiOYO/Bt8uqu9bLb1sTUp6c7xJv1/ZWwj4MHfTyEpbzECYnaduyTVwzHxmuWzldJGWY09NVCeyU9nTdV+4Kyse42PJ7ff6LntwdMEENdqD8R1a4vHe62mv0KJMblY2ULMzEDeVpg8D1UUJOwc2fJHcBShO2MdSqayFOS/T6j9Vme+PUeibTqaAkC332WkXZakRWYHRzf7/AGUsojqBoL7cqKjgfCCJnQETzGq5lfGODsrZDWmI552W2LBKcqREpKO2dvp6IbfQ+aw08RkJdUPidENAmAJgJdf2jIGSQeuytePNul+4/qRS2M9pl+UwbWB0uDvpb91z6OIc0Frd9RxO/Oyq9xJuZJ5/NWayF6GPGow4vZzSm27KsPuzmaQTzz3XRwz6pkvAiDA0vzCwAX2te/TZdqhWDhYzELn8x1Hr9TTCrfZhzHshanMAJlzfPX6IXmKDe6KcWjktKtCq8QbKwXvRkpJSRzhClShMAQhCQFSq0nPzHLSD408bQDYbdz008jLlTE+y6JDWhoBMCxMgSXHe0kmecx3usc8pJJL1Lx12xbHvJOanlF752uuCRHh7T5p+HlxyB0A3+SMZ7IpMAe1jQWkXJcb7ESe6ZhMKZa494H5nbf0ULNF4eUn8fI5Q++kVpANZJERYbTuFnwtPO6JMxxN/yHVasVQALYY5/wAUjNGlwBYk79bJLi4ZnNwz2kb5mxoCDvbmPpJGKzwipOF2/wCw1ibr2Nj6niGZ0wCCY0012ixhNa77++6ZTLBbML8wDwow0REdpB0211XnPZtxKNZFvr+afTbbT6eSn3Q4QQBJcQAPuUIFGiugvqfkFRmH3Nj+eoPWxV3w4S0g9r/RQHEuI0AA7ySeQZtumFbGPpg/t0/JZnYYzYyFoGHbczPU3879VSHczG0CXW0J/RNjaTM7KZmHCQimyCTqOl+OsythMtkG0fZ6LPh3eJ0ix32JH6pEuNEPpmJ+XKSawiITfdayTYmDOnluq1y0iXGI436dD0TUbE0TQoNcJiOBPrK12Ov6LJgmOkkgAHQawNfvsrYipl27/onJJaGtKx1vJQb7fYXPOKcWzHPp0O60UakifsqA5FsXUDBJ12HP7LlGXGTcldStgw8g+R+/msTqWWLzM/IwvV8J40tf1Mxyp/oKyroezcKIznWfCPzWMrXQrZac73A78+S38hy4VH1dE46u2Jx48Zgz+uiToJViSTJ1Kje/l30WkVxikJ7dksZGup1/RWUoQIo4KaTHbEtG50H+VKHGfu3oh7VAh78eRZsEDczJ66qVmhCzWDH7F/Ul7kupiLHRQ1QArBVCLiqbsglCEKgBCEIAqUuYO3n9VdxUGiTF230BcATHTzHqhyjFfcwpvo3YfDk3e4uHEy3usrnYhjyA+jlJMSHkhoByklsC1hee9kulgGwQ5zmnNmOV5AMgi+0EO+QQz3bLtNSpLYLS5x0JcLWnUheTOMpzdbr8a/8ADqTUUWa+s6XTRcARce8BDTZxBJsQJMDmF0C90Xm8D4TIk3FzcgbxsuQ7Gh5H8tzQR8L2ACQ0Eg8i4HE/PbSxM+IEkyImdHWtJ1EH5rKUGlZXL0GYx1QlopuyjwzmbIIBgtve8i+0DWSquw2IIM1Kcj4fC7iDPF5Ppqre060NFr6C41gyYvI/MBcw4olmQyb65j6RK6MPiyyR5LoieVRdHfoumbyAbHkQL+spbhL7nTQbHr3CVhMcxw3bAuIJAHfjqs3tiqfCAfAeNZ0N+x07rKHjylk+m9FOaUeRvfRBMkXWT+MyGPc1dS2QwuEBzWgzsDmJHRp6Tuo5cjWtd4eZkgQTvpopoutaHj+oQPUW9Vk4pWWkc2l7WJE/w9cXAuy8kjbYXueh89GExZqH/t1W63e3KLGIF+s/4WyRGbQdemqQXskkiZgXBIG0C3y5S0waIc1rb/CZ1Fr89VDHOMZ7A6RbXkza3+dlalElxNhLQBYRbY77eqeYcIj6bHqp5UNIz4hrGCXPDW6y4gCwJN3aWBPkVDqrZnOBsfENBNvk70KvXoNeMtVoc3US206XF+fqln2Th3RDBYzaQZiL3mNI4LW8BNNMfEKOpIcHcb5dtj0PooqToXGIucs97geGOqluGpsk0mtBdAOUWgHpa0lXFOfiv5WHYJNk1QoUcxOwbYd+izEOswNJDbWBPqB9V1BZc6tjACBMGSTbaD+2vKqKt0jOSSHMrjK50Cwv3uLXhYZGVoi9zPNyNPJVqPsGNFhvyf0TqlDKBLhpprfcccL0/HxfTScu2/8ApmEpcuhYUwhSuwggBSRNipQkBS46j5iT9FdUq6ebf7groAEIQgAQhCAIS8RULRLWl3QaxBP1A9U1JIIcSXiCWwOAD4u8z9B1SYIl1U3hpMTzeAem5A/3DsrMcSSC2IiDzrO2xB8iElrX6Z26ADcy1pDiZF/FHzTBm/qBEztOUueRtwWDyN90rZVDUIUFUSUenNwlOoAHCQADMkGc4deDcSwD/KQ8rZgsBIl/4hYSRbWSfJYeWo/T+51svFfLRkxVKnSgU2hpIh2UmYtaTzCVQ1u0nW3Uiy7mDwLWyWiL2JF413v/AIT6tG7TG9/QiY7kLlj5cYR4Rjf56NnhlJ22cTCvcAb+DRwJG+8aowceIG0Akcba3kiwPkpxOCqCXwCCSZHBOsG6VhsM94JaJjr8l2yWPJFybRh90XVGjANDhDgDBv2220F1LsRVADP4drhuQ5jRHRpOonc7dVhqtc03BafMKcLOdsiQNZ0AAk6rDN49JzUtd1/v5Lx5N8WjZh6gykmmKTuMwJNgZkRaZGn4UvFUzkJLQ4kyHNzG0gg3vpb0Wyti3hwiiXWtBAN3gGx1tDuLJmDMtBLS065TsDMC/GkQNNF58csoyU3v9ToePVIzexyzJ8JkHgniDwP2XQBBlzSJ3mRPfg2SWe0KMhoeMxMReZkjjkELJjqFcvdkcyLANI2OUS7mCHn/AMogwEss/qTcnr5KjHjFInFMz7kCxIibzNhMbTI5WjCgOMZ5iPhIPS7tf2AWaozEnM3PSk2Ah+mUfFwZn1HCmjTqteQ9zCAJGUEOgiJ2EyNOD0S01QUdqnRaBYBQ6Eii6Wg8iedeu6kuWbZZeoYWCr7YoTleYgxBaSCZLbQDeR3WgvPKXmEpqiXItRrsqNzMcHNMwROxIPzBS8RVygn+kHcCd9ToFomAY8h+aw1RIcHaOBB6g6iypUmZyZm/inOgVLNdqdJmSA3076pVdpJiLCYAi176brNVwDMxDmA3JuXbzfXW5TauFpvzFzGnMSSL3L7OJvuvVjDg1kil1/Psc7aaptkVA8fBTzmJiQ3TYfPbhXY95cc1MNH+sOJ02HWd+E7DuFMRTaGXLjE3J1sT0ChaxU3LlLX4JbilSAKyhStSQQhCQFKunmP7goraRmyzaZg346xKmrp5j+4KK0CHEAxpOgki/TTX9UmNFGtfaXjS8Aa5pdAIMWkDi1rKzGmSc8iSI2nM4x5Zmj/xhIaGC2V1zlI1M1G3m8iwibeau17HGzXXc6+03cTrocx+wpGaUIQrJBVcwGCdu/IPncD0VkIAV/DttbQFouZAIiAZ4spp0WtiBECN9IaN+jW+iYhFILBUcVZLqFNCHYTCGpc2aDB5J4C69No+F0tBsBoDAFpiT2OvZTgaXgZEAROtySNTb7sn1GgkTfUX8j+S8jyMsskvwujuxQUUc2rVxgdAp0iCTfMRDcxInrlLRAm4OgT6L6uWoKzWAZbZSTPxZpB0jwx5rQSW9R6uH/sPn3R72fhvO/4fXfsPkuds0F4/FOpjwUy85TAAPxDLDTAtIJv/APnqqYDFZ3Ee5eyxJcQIJBAiRvf5FNNEtAhzokWtuYtIsL6DhXzOGtxyNfMfp6J2BgxgxIM0QxzdmutBBeXGba+AanslB1VrmivlAJhhpyMush0zrbQ2XUpEkaiCSRY6EyN0jH4T3tNzHHUWgQRY9VUXG/u6E7rQ19C0RYfKNI4WLHYd8Z2OJLbxyNxAWL2fhffMvXryDJbnHJI/Dpx/pC11/Y4fmJr1mhzi6A8ACc1gI08X/FvCFH6WSn2vQV846KUcfTMS3K7Q+H4b7u2E/VOxTcxblqFvJaRoL8xqROsquDwLGZhndUa4kkvIcBYCAQB1t1JXJrMaXHKIbNp4XRjwY80nxtV+pnPJKC3s208JXA/+VILtRTbu0CNT+ITb+pacLh3tn3lT3jjF8jWRAgwBsdbrn4SvkMOkt41vzC6TpqNblcWTBkAG0Xbxus8+CWN0+vcccimiDScCS06me3SNCPT80itinB0ZLxOsT0uI/wAJmGo1GOl9cvbB8JaG3OUh0yYAANhbxFY8VjAS4BsgiJnzkW6m3VTjwzyOoqwlNR7HVHunaTr+QF9dB5+S3BmUk82+dtFza+Ja0AODiHXztkgEeebjQJQ9sh0AlwDhNqZJOkk2tr8t1DixpnZcYScQ+0ft81gbj8zA4NOWBBtuJ9UuriHP4A6LfH4mST3pGU8q6IqvzOLo1UgKJlXC9WKpJHORCmFKEwBCEJACEIQBSrp5t/uCuqVNPMfUK6A9AlEoQgAQpDCfsIStBTKAqUkEjUJjXKu+hF0KJUpDIS6iaqOCaEb6GNytDWmQIHiEeYtf782Yl3vGEPILDMxabEQDP7rm0a5bI9NJ6C/4bytDJJJJi4gA20AniNfQrxc+KWOe/wBzrjkTQYPCspEOAcNbueSBOxG09SpxNCnVLHPzSycjhmHxCDpYjoeAlVXwGuJ5MkyCdQCOfok06dcNAGIYQB8RYJsQAMosZvoRfa4y51KuRfP0NmGyULNFRxLQSXTLiwSGi1p1gDaANkw+2jIb7iqCXROU5YLsodmtaLwRNtkmm18y52bxeAZQ0hsGZ+d/TULS9hOpjoPqTuk5Dsmvh8xltWow5Q3w9J9Ndv8ACqFM05ipUfbKA52mkQORGvdXpiTBc4RqBl+RhZcVSqhw9yWjW7rgusZsLWzfLqEk30FkigWVRU+FrjDgDvHPe/OvVaKvtGm0yJcR1JA8z+Szup4knKW0C3c+MXBAiOt9jpreU2m0U6YLmMD4AJZcZ4uBmvAK6VKM2ue30q9fkmnFOujHVxLnyCYaSTHcz5qoChgTAvWUYxVRVI4229sW9q34Gv8Ay43FvLlYyEUn5SsvIx/Ux0u/QqEuLstjK5ccuw+fdIyJr27zrqoV4UowSRMtvZDKrhDRa/nOx8itTn59PFadewjVZCFDmZTbT0kax02XPn8dTdx0/wCS4zaRavRgzyT10JCgBQXE/eis0HWJAXTBOMEpPZDpvQ6uZIjQAfTdLCvQAIMmIk/ZSwlDX2+w37l0KJUqhAhCEACEIQBSrp5t/uCuqVNPMfUK6A9AQhUNQdfQnadkAWUqGunT73QgCoaY3jSzToYtO6pWYWk+F0bGPuFrOMYP/sZH+oRvsD0+S1NYJBn/ADx6Lx8Gd4n8m7hZyG1+h9FcVOh9F1BhWEfDHb9Vz69LIYmV6OLyYZXS7IljcVZX3nQ+iM3Q+isFK3MxJPQ+iqex9FoUJ2GjMex9OFAebAZtdL69lqISnhD2qAvVruGpygSc0G0bzppPzUMxTHCZBuZMgzeYJm5AiyZhm58xIBmzos4g6iZt6KRh2GzWAAzoCBcXk89+BwF4M4cG4v0OhVQNrt0EcbDpr3UnHNDoFOpVygSWifFmAgSbEam+k9FFX2dSaM+QDLFwLNAIJIGhIEqaeJjw/wAO/Yy0ZmydCHQCTfWLfNNJVZpH8Fme0m5iDTrCAQcwlsjJacxkkOEeaz4jFmoZIIGwhKr4lziJp1QLAS0CAfxOE279k1oXpeLhjFcvX+DHLNvXoQHdD6K2fofRWCldRiUz9D6KM3Q+iYhAC83Q+iM/Q+iYoQAsVo2McRwnV6ngiCRIIPcG3X8kshNw9fLYiQfuVjlg7U49r09/8lJrpmWlfY2m30vwrugAmCJ4ntHdWFCoT4HAHs0zpz5+ca6FFVtYgA1RInWm3gwddZg9hHJOM1KeVNO0vQpJcS+bofQq2fofRQC6XFzg6Tbw5YFrG9zM36q2ZdS5uN+pDpMr73ofRAq9D6JgcSC1oGYgwdpixPSVhqYh7XZXGiBEiTUa5wtfcTvAtcXWT8jjLjNUVGHLo2e86H0U5+h9Fz6eKe4tDX4ckjxN/mfGGgkDpM63A5XQZMDNE75Ziek3haRmpdCca7DP0PojP0PoroVkia1S2h1bsf6gFPvgmqIQO0L98FQ1BNibkWgdu6fCISC0KfTzGZcPT1QnIRQchv8A05gP/aYNjDRpoBHHC1g6bcfqrgEhs7gX8kZbjpb1XhOzqoW2qA0k7DuuWahcZK248ZRHNvVYmBel4MKi5NbMMrfQwKVAUrtMwQhCQEKj0xUcmgIw9aowPIol7diHCTAGjQCZmR5LXSqVC6H0Swah2drrzGWOozGVk9n4yq5uX3DgWgzD6ZHxHQ5ZPImPJPoVqz8rXUzTJBMmHQRlEWI5O2x1F142dt5G2jrjFKKNbS4ZSQDBvttBNz1J8kprv5nhgAjyJtp6m/ITMhJyvg8ACAe9zpx9hdeoGDNckGBc6kDXosoJyaihvS2Z/aLIcCdSL7JbGkieFmq45rnw57cw2mIs0xfo5vr0K3YnH0sgDXsgkWkDWIBGxuF6n1HijHH2/wCDm48m5CwVZJZWaSAHNJOgkSY1gbpy6bT6IoEISjXA1BtPEWLhzvlnzCG6AahIbiR4ZBGbz/CHT6OHzTKb5EwRrY62JG3ZCaYUWUEKyEwKQolSSoZTc74QT9PVDaSth8Aahnr8/LhXoYZziZtHK34HB5RLvi+g4WuPvyXn5vNpuOP9zohgbVyOBiqWQxM7qz6ZAa7WR6QbBdXEYVr4BHY7+qpVw/gyDiBPRC81NRvu9kvC1ZzZkzv2CuEogtMHUJgXekq10Y2/UshACEAChTKpV+E9j9EAAM6ac2v2RkP9R/4/oroQFlQ3qfl+iFZCANVOqMwHLZIGjSOo8woxuLLYAHxXk7bfVXDywS7e87zHwn6D7K5znlxkrzPDxc5cpLSOjLKlSDMTEmYVwEAKy9TS0jnBLqB0gtiIMzpMGJ31j58XYsopsaY8VpMmDclr3db5R/u9JkNDYf02vv8AEJ/45vOFamHR4oJnbsLes+ULLFMAgudbUnmo02+GCYMwOE+kGkyCbSOgsNLaRGnRJdjY5VcFZQVZI32U6Kkf1Aj6H8lDvZha61Wta4h0CSTINtNdevQDE+s2SMwBEzJg21sdfJdVvtGiGNc54GYddi1p7AF7ewM6LzfNX3KUWdOB6pmX/pjj8VetpbxDXxeKzRfxR5DdRVreAMg7STrbc9TqU+ri6ZIIqAkScoNzlIB8gSAe6xySZOpR4eJylzl0uvkWaVKioptkEtadNWg6dSFetSplwLabRGnhbyDMabC+qsAphd7xxcuTWzBSaVFGUmi4a0EWBDQCBpFhwmKFKqkuhAlZX3v89p6ggECBvN+iahDVgJipPxN+Jx0Pw/hb35KYwGLmTe/mY+UKyEUFghCEALeuzhPgbbYLjPC6Pst/hjg/uuTzo3jT9mbYHUjbKw1cRWDnBtIObIg5wDECZB6z8lprVGi7jCy/9Spg2zd4t+q83HinLcY2dMppdsW6viQBFFkxfxgAu8QgcDQ+a6BNlVtQGCIuLHp9wrOFt1ElXoO9GLHUZGbcbrCwrpY98MPVcxi9bwXJ43fXoceX+oaChQiV1mZKpW+F3Y/RWlVq/Cex+iTBdl0IQgAQhCAF1K4eSGPzNBtBBi0jQ9bdFLQq06YEw0CbmABJ5MapiUVxjQ27dgpQhMQKI/Ty4UoQBEDj7GilCEAChShAC3Um65W6z8I1sZ01kD0UFm0COwTVCKXsO2KFMTMCTqQADtv5D0TAFKlMRClCEgBCEIAEIQgAQhCABCEIAqQhr3AQCQCrKENJ9gKyILE2EQqsVFKNUsII2+m4XUOLbFnDt1XMIU0mCfFpyubPghk+5+nsaQm46ROJrZyOAqtCC0TbRWatccVCCiiG7dsVVxLGmHPa02+IgamBr1sr06gMEEOHQgg+YWU0qpgk0SRBkskgi4vHM7CBybp2Dwz2jxe7DA0w1jcniJaRA4+L/dvtm8rT2tGnFVpj6lOCl1fhd2P0V3vLjJVKvwnseuy0jy4/d2Rq9DEIQqECEIQBAUoQmAIQhIAQhCABCEIAEIQgAQhCABCEIAEIQgAQhCABCEIAEIQgAQhCABCEIAEIQgCFClCYAhShAFQmYl8kfeqEKHFc0/kd6FhVdqB0J8wWx9UIVMEMQhCBAhC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https://encrypted-tbn0.gstatic.com/images?q=tbn:ANd9GcSfSfqtQHnNh2z1HPlJ9MbnvGHMrUtZEKxJvC9sbNAXJXUlkra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Fields Of </a:t>
            </a:r>
            <a:r>
              <a:rPr lang="en-GB" dirty="0" err="1" smtClean="0"/>
              <a:t>Athenry</a:t>
            </a:r>
            <a:endParaRPr lang="en-US" dirty="0"/>
          </a:p>
        </p:txBody>
      </p:sp>
      <p:pic>
        <p:nvPicPr>
          <p:cNvPr id="5" name="The Fields Of Athenry-Dubliners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1643050"/>
            <a:ext cx="304800" cy="304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28728" y="2428868"/>
            <a:ext cx="7143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It’s a sad song that tells a sad story about a tragic time in Irish history.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1 million people died and another million emigrated.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Lots of them went to America on ships that became known as Coffin Ships.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  <p:pic>
        <p:nvPicPr>
          <p:cNvPr id="1028" name="Picture 4" descr="http://www.bbc.co.uk/schools/primaryhistory/victorian_britain/famine_and_emigration/includes/resources/images/v_coffin_shi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000636"/>
            <a:ext cx="2619359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26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Fields Of </a:t>
            </a:r>
            <a:r>
              <a:rPr lang="en-GB" dirty="0" err="1" smtClean="0"/>
              <a:t>Athenry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recent years the song has become an anthem at all major Irish sporting events.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People all around the world associate the song with Ireland.</a:t>
            </a:r>
          </a:p>
          <a:p>
            <a:r>
              <a:rPr lang="en-GB" dirty="0" smtClean="0"/>
              <a:t>Liverpool fans even changed the words to “The Fields Of Anfield Road”</a:t>
            </a:r>
          </a:p>
        </p:txBody>
      </p:sp>
      <p:pic>
        <p:nvPicPr>
          <p:cNvPr id="4" name="Irish Fans Sing Fields of Athenry Against Spain, Euros 20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14414" y="2928934"/>
            <a:ext cx="928694" cy="928694"/>
          </a:xfrm>
          <a:prstGeom prst="rect">
            <a:avLst/>
          </a:prstGeom>
        </p:spPr>
      </p:pic>
      <p:pic>
        <p:nvPicPr>
          <p:cNvPr id="5" name="Chelsea vs Liverpool 0 - 2 - The Fields of Anfield Road Song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7000892" y="5643578"/>
            <a:ext cx="804866" cy="804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8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46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Fields Of </a:t>
            </a:r>
            <a:r>
              <a:rPr lang="en-GB" dirty="0" err="1" smtClean="0"/>
              <a:t>Athenry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Even though its a sad song it has now become a happy song for many Irish people all around the world.</a:t>
            </a:r>
            <a:endParaRPr lang="en-US" dirty="0"/>
          </a:p>
        </p:txBody>
      </p:sp>
      <p:pic>
        <p:nvPicPr>
          <p:cNvPr id="19458" name="Picture 2" descr="https://i.ytimg.com/vi/BMcghxfheaM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5572164" cy="3134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By Kaitlin Gallagher!!</a:t>
            </a:r>
            <a:endParaRPr lang="en-US" dirty="0"/>
          </a:p>
        </p:txBody>
      </p:sp>
      <p:pic>
        <p:nvPicPr>
          <p:cNvPr id="21506" name="Picture 2" descr="C:\Documents and Settings\smido\Local Settings\Temporary Internet Files\Content.IE5\5RWMU685\1024px-Mr._Smiley_Face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85992"/>
            <a:ext cx="414340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303</Words>
  <Application>Microsoft Office PowerPoint</Application>
  <PresentationFormat>On-screen Show (4:3)</PresentationFormat>
  <Paragraphs>34</Paragraphs>
  <Slides>9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great IRISH FAMINE</vt:lpstr>
      <vt:lpstr>Causes</vt:lpstr>
      <vt:lpstr>Landlords</vt:lpstr>
      <vt:lpstr>The Fields Of Athenry</vt:lpstr>
      <vt:lpstr>PowerPoint Presentation</vt:lpstr>
      <vt:lpstr>The Fields Of Athenry</vt:lpstr>
      <vt:lpstr>The Fields Of Athenry</vt:lpstr>
      <vt:lpstr>The Fields Of Athenry</vt:lpstr>
      <vt:lpstr>THANKYOU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IRISH FAMINE</dc:title>
  <dc:creator>User</dc:creator>
  <cp:lastModifiedBy>S MCCREESH</cp:lastModifiedBy>
  <cp:revision>9</cp:revision>
  <dcterms:created xsi:type="dcterms:W3CDTF">2016-02-07T13:52:46Z</dcterms:created>
  <dcterms:modified xsi:type="dcterms:W3CDTF">2016-02-10T14:39:12Z</dcterms:modified>
</cp:coreProperties>
</file>